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85" r:id="rId4"/>
  </p:sldMasterIdLst>
  <p:notesMasterIdLst>
    <p:notesMasterId r:id="rId14"/>
  </p:notes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2192000" cy="6858000"/>
  <p:notesSz cx="7099300" cy="10234613"/>
  <p:defaultTextStyle>
    <a:defPPr>
      <a:defRPr lang="en-US" smtId="4294967295"/>
    </a:defPPr>
    <a:lvl1pPr marL="0" algn="l" defTabSz="916046" rtl="0" eaLnBrk="1" latinLnBrk="0" hangingPunct="1">
      <a:defRPr sz="1803" kern="1200" smtId="4294967295">
        <a:solidFill>
          <a:schemeClr val="tx1"/>
        </a:solidFill>
        <a:latin typeface="+mn-lt"/>
        <a:ea typeface="+mn-ea"/>
        <a:cs typeface="+mn-cs"/>
      </a:defRPr>
    </a:lvl1pPr>
    <a:lvl2pPr marL="458023" algn="l" defTabSz="916046" rtl="0" eaLnBrk="1" latinLnBrk="0" hangingPunct="1">
      <a:defRPr sz="1803" kern="1200" smtId="4294967295">
        <a:solidFill>
          <a:schemeClr val="tx1"/>
        </a:solidFill>
        <a:latin typeface="+mn-lt"/>
        <a:ea typeface="+mn-ea"/>
        <a:cs typeface="+mn-cs"/>
      </a:defRPr>
    </a:lvl2pPr>
    <a:lvl3pPr marL="916046" algn="l" defTabSz="916046" rtl="0" eaLnBrk="1" latinLnBrk="0" hangingPunct="1">
      <a:defRPr sz="1803" kern="1200" smtId="4294967295">
        <a:solidFill>
          <a:schemeClr val="tx1"/>
        </a:solidFill>
        <a:latin typeface="+mn-lt"/>
        <a:ea typeface="+mn-ea"/>
        <a:cs typeface="+mn-cs"/>
      </a:defRPr>
    </a:lvl3pPr>
    <a:lvl4pPr marL="1374069" algn="l" defTabSz="916046" rtl="0" eaLnBrk="1" latinLnBrk="0" hangingPunct="1">
      <a:defRPr sz="1803" kern="1200" smtId="4294967295">
        <a:solidFill>
          <a:schemeClr val="tx1"/>
        </a:solidFill>
        <a:latin typeface="+mn-lt"/>
        <a:ea typeface="+mn-ea"/>
        <a:cs typeface="+mn-cs"/>
      </a:defRPr>
    </a:lvl4pPr>
    <a:lvl5pPr marL="1832092" algn="l" defTabSz="916046" rtl="0" eaLnBrk="1" latinLnBrk="0" hangingPunct="1">
      <a:defRPr sz="1803" kern="1200" smtId="4294967295">
        <a:solidFill>
          <a:schemeClr val="tx1"/>
        </a:solidFill>
        <a:latin typeface="+mn-lt"/>
        <a:ea typeface="+mn-ea"/>
        <a:cs typeface="+mn-cs"/>
      </a:defRPr>
    </a:lvl5pPr>
    <a:lvl6pPr marL="2290115" algn="l" defTabSz="916046" rtl="0" eaLnBrk="1" latinLnBrk="0" hangingPunct="1">
      <a:defRPr sz="1803" kern="1200" smtId="4294967295">
        <a:solidFill>
          <a:schemeClr val="tx1"/>
        </a:solidFill>
        <a:latin typeface="+mn-lt"/>
        <a:ea typeface="+mn-ea"/>
        <a:cs typeface="+mn-cs"/>
      </a:defRPr>
    </a:lvl6pPr>
    <a:lvl7pPr marL="2748138" algn="l" defTabSz="916046" rtl="0" eaLnBrk="1" latinLnBrk="0" hangingPunct="1">
      <a:defRPr sz="1803" kern="1200" smtId="4294967295">
        <a:solidFill>
          <a:schemeClr val="tx1"/>
        </a:solidFill>
        <a:latin typeface="+mn-lt"/>
        <a:ea typeface="+mn-ea"/>
        <a:cs typeface="+mn-cs"/>
      </a:defRPr>
    </a:lvl7pPr>
    <a:lvl8pPr marL="3206161" algn="l" defTabSz="916046" rtl="0" eaLnBrk="1" latinLnBrk="0" hangingPunct="1">
      <a:defRPr sz="1803" kern="1200" smtId="4294967295">
        <a:solidFill>
          <a:schemeClr val="tx1"/>
        </a:solidFill>
        <a:latin typeface="+mn-lt"/>
        <a:ea typeface="+mn-ea"/>
        <a:cs typeface="+mn-cs"/>
      </a:defRPr>
    </a:lvl8pPr>
    <a:lvl9pPr marL="3664184" algn="l" defTabSz="916046" rtl="0" eaLnBrk="1" latinLnBrk="0" hangingPunct="1">
      <a:defRPr sz="1803" kern="1200" smtId="4294967295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9517DC8-1424-59D0-2D8D-16522FA8BC80}" name="Juan Jauregui" initials="JJ" userId="S::juan.jauregui@symbol.nl::71f4e44a-f22f-412f-851a-c2b040f0877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604E"/>
    <a:srgbClr val="64BEA5"/>
    <a:srgbClr val="AA4BA5"/>
    <a:srgbClr val="29328A"/>
    <a:srgbClr val="5DC1AA"/>
    <a:srgbClr val="AA39A4"/>
    <a:srgbClr val="E8E9E4"/>
    <a:srgbClr val="7D7D7D"/>
    <a:srgbClr val="F6FBF9"/>
    <a:srgbClr val="63C9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915" autoAdjust="0"/>
  </p:normalViewPr>
  <p:slideViewPr>
    <p:cSldViewPr snapToGrid="0">
      <p:cViewPr varScale="1">
        <p:scale>
          <a:sx n="78" d="100"/>
          <a:sy n="78" d="100"/>
        </p:scale>
        <p:origin x="850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pPr>
              <a:defRPr/>
            </a:pPr>
            <a:fld id="{FB404385-EF30-49AA-9C36-E353284D1A4D}" type="datetimeFigureOut">
              <a:rPr lang="nl-NL"/>
              <a:pPr>
                <a:defRPr/>
              </a:pPr>
              <a:t>4-5-2026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nl-NL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nl-NL" noProof="0"/>
              <a:t>Klik om de modelstijlen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pPr>
              <a:defRPr/>
            </a:pPr>
            <a:fld id="{6385E6EB-3EFD-46AB-9A40-8B9784B9E03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364808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0.xml"/><Relationship Id="rId1" Type="http://schemas.openxmlformats.org/officeDocument/2006/relationships/tags" Target="../tags/tag49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6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0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4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9.xml"/><Relationship Id="rId4" Type="http://schemas.openxmlformats.org/officeDocument/2006/relationships/tags" Target="../tags/tag28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tags" Target="../tags/tag44.xml"/><Relationship Id="rId3" Type="http://schemas.openxmlformats.org/officeDocument/2006/relationships/tags" Target="../tags/tag39.xml"/><Relationship Id="rId7" Type="http://schemas.openxmlformats.org/officeDocument/2006/relationships/tags" Target="../tags/tag43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tags" Target="../tags/tag42.xml"/><Relationship Id="rId5" Type="http://schemas.openxmlformats.org/officeDocument/2006/relationships/tags" Target="../tags/tag41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40.xml"/><Relationship Id="rId9" Type="http://schemas.openxmlformats.org/officeDocument/2006/relationships/tags" Target="../tags/tag45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767081" y="1988840"/>
            <a:ext cx="5016578" cy="3321691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lang="nl-NL" sz="2400" b="0" i="0" u="none" strike="noStrike" normalizeH="0" dirty="0">
                <a:ln>
                  <a:noFill/>
                </a:ln>
                <a:effectLst/>
                <a:uLnTx/>
                <a:uFillTx/>
              </a:defRPr>
            </a:lvl1pPr>
          </a:lstStyle>
          <a:p>
            <a:pPr marL="0" lvl="0" indent="0" eaLnBrk="0" hangingPunct="0">
              <a:buFont typeface="Arial" pitchFamily="34" charset="0"/>
              <a:buNone/>
            </a:pPr>
            <a:r>
              <a:rPr lang="nl-NL" dirty="0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767081" y="1599179"/>
            <a:ext cx="5016577" cy="389662"/>
          </a:xfr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>
              <a:defRPr lang="nl-NL" altLang="nl-NL" sz="1200" b="0">
                <a:solidFill>
                  <a:srgbClr val="7160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0" lvl="0" indent="0"/>
            <a:r>
              <a:rPr lang="nl-NL"/>
              <a:t>Klik om de ondertitelstijl van het model te bewerken</a:t>
            </a:r>
          </a:p>
        </p:txBody>
      </p:sp>
      <p:sp>
        <p:nvSpPr>
          <p:cNvPr id="12" name="Tijdelijke aanduiding voor inhoud 11"/>
          <p:cNvSpPr>
            <a:spLocks noGrp="1"/>
          </p:cNvSpPr>
          <p:nvPr>
            <p:ph sz="quarter" idx="17"/>
            <p:custDataLst>
              <p:tags r:id="rId3"/>
            </p:custDataLst>
          </p:nvPr>
        </p:nvSpPr>
        <p:spPr>
          <a:xfrm>
            <a:off x="767081" y="5467531"/>
            <a:ext cx="5016577" cy="432601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>
              <a:defRPr kumimoji="0" lang="nl-NL" altLang="nl-NL" sz="1200" b="0" i="0" u="none" strike="noStrike" cap="all" normalizeH="0" smtClean="0">
                <a:ln>
                  <a:noFill/>
                </a:ln>
                <a:solidFill>
                  <a:srgbClr val="71604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eaLnBrk="0" hangingPunct="0"/>
            <a:r>
              <a:rPr lang="nl-NL"/>
              <a:t>Klikken om de tekststijl van het model te bewerken</a:t>
            </a:r>
          </a:p>
        </p:txBody>
      </p:sp>
      <p:pic>
        <p:nvPicPr>
          <p:cNvPr id="5" name="Picture 2" descr="Afbeeldingsresultaat voor lssa logo">
            <a:extLst>
              <a:ext uri="{FF2B5EF4-FFF2-40B4-BE49-F238E27FC236}">
                <a16:creationId xmlns:a16="http://schemas.microsoft.com/office/drawing/2014/main" id="{80249232-2CCD-6D26-A444-F45D1D51296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611" y="187758"/>
            <a:ext cx="2122389" cy="537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ight Triangle 2">
            <a:extLst>
              <a:ext uri="{FF2B5EF4-FFF2-40B4-BE49-F238E27FC236}">
                <a16:creationId xmlns:a16="http://schemas.microsoft.com/office/drawing/2014/main" id="{08D8BC7D-02F1-70A7-34DB-F9017A5C3A42}"/>
              </a:ext>
            </a:extLst>
          </p:cNvPr>
          <p:cNvSpPr/>
          <p:nvPr userDrawn="1"/>
        </p:nvSpPr>
        <p:spPr>
          <a:xfrm rot="10800000">
            <a:off x="9486508" y="0"/>
            <a:ext cx="2705492" cy="3544478"/>
          </a:xfrm>
          <a:prstGeom prst="rt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Right Triangle 3">
            <a:extLst>
              <a:ext uri="{FF2B5EF4-FFF2-40B4-BE49-F238E27FC236}">
                <a16:creationId xmlns:a16="http://schemas.microsoft.com/office/drawing/2014/main" id="{F19E085F-891B-6D99-559B-3EA220A28DEE}"/>
              </a:ext>
            </a:extLst>
          </p:cNvPr>
          <p:cNvSpPr/>
          <p:nvPr userDrawn="1"/>
        </p:nvSpPr>
        <p:spPr>
          <a:xfrm rot="10800000" flipV="1">
            <a:off x="9486508" y="3313522"/>
            <a:ext cx="2705492" cy="3544478"/>
          </a:xfrm>
          <a:prstGeom prst="rtTriangle">
            <a:avLst/>
          </a:prstGeom>
          <a:solidFill>
            <a:srgbClr val="BE17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1" name="Rectangle: Single Corner Snipped 13">
            <a:extLst>
              <a:ext uri="{FF2B5EF4-FFF2-40B4-BE49-F238E27FC236}">
                <a16:creationId xmlns:a16="http://schemas.microsoft.com/office/drawing/2014/main" id="{5A84846F-1A8A-D399-967B-594A8F213EE0}"/>
              </a:ext>
            </a:extLst>
          </p:cNvPr>
          <p:cNvSpPr/>
          <p:nvPr userDrawn="1"/>
        </p:nvSpPr>
        <p:spPr>
          <a:xfrm>
            <a:off x="-1" y="6593123"/>
            <a:ext cx="3223967" cy="264877"/>
          </a:xfrm>
          <a:prstGeom prst="snip1Rect">
            <a:avLst>
              <a:gd name="adj" fmla="val 50000"/>
            </a:avLst>
          </a:prstGeom>
          <a:solidFill>
            <a:srgbClr val="BE17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Raleway" pitchFamily="2" charset="0"/>
            </a:endParaRPr>
          </a:p>
        </p:txBody>
      </p:sp>
      <p:sp>
        <p:nvSpPr>
          <p:cNvPr id="13" name="Rectangle: Top Corners Snipped 14">
            <a:extLst>
              <a:ext uri="{FF2B5EF4-FFF2-40B4-BE49-F238E27FC236}">
                <a16:creationId xmlns:a16="http://schemas.microsoft.com/office/drawing/2014/main" id="{B32C01CF-C16C-64D1-6F00-3EE1B455987B}"/>
              </a:ext>
            </a:extLst>
          </p:cNvPr>
          <p:cNvSpPr/>
          <p:nvPr userDrawn="1"/>
        </p:nvSpPr>
        <p:spPr>
          <a:xfrm rot="10800000">
            <a:off x="3846136" y="-1"/>
            <a:ext cx="3223967" cy="264877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7160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Raleway" pitchFamily="2" charset="0"/>
            </a:endParaRPr>
          </a:p>
        </p:txBody>
      </p:sp>
      <p:sp>
        <p:nvSpPr>
          <p:cNvPr id="15" name="Hexagon 11">
            <a:extLst>
              <a:ext uri="{FF2B5EF4-FFF2-40B4-BE49-F238E27FC236}">
                <a16:creationId xmlns:a16="http://schemas.microsoft.com/office/drawing/2014/main" id="{FD9C984B-C217-03E6-B3BC-F07945A5C946}"/>
              </a:ext>
            </a:extLst>
          </p:cNvPr>
          <p:cNvSpPr/>
          <p:nvPr userDrawn="1"/>
        </p:nvSpPr>
        <p:spPr>
          <a:xfrm>
            <a:off x="5512525" y="1369243"/>
            <a:ext cx="4778635" cy="4119513"/>
          </a:xfrm>
          <a:prstGeom prst="hexagon">
            <a:avLst>
              <a:gd name="adj" fmla="val 38043"/>
              <a:gd name="vf" fmla="val 115470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9B4E2B43-314D-1FDE-F245-7698653460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49002" t="346" r="9289" b="388"/>
          <a:stretch/>
        </p:blipFill>
        <p:spPr>
          <a:xfrm>
            <a:off x="5866763" y="687366"/>
            <a:ext cx="5925826" cy="5472604"/>
          </a:xfrm>
          <a:prstGeom prst="hexagon">
            <a:avLst>
              <a:gd name="adj" fmla="val 37071"/>
              <a:gd name="vf" fmla="val 115470"/>
            </a:avLst>
          </a:prstGeom>
        </p:spPr>
      </p:pic>
    </p:spTree>
    <p:extLst>
      <p:ext uri="{BB962C8B-B14F-4D97-AF65-F5344CB8AC3E}">
        <p14:creationId xmlns:p14="http://schemas.microsoft.com/office/powerpoint/2010/main" val="222624488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tekst 7"/>
          <p:cNvSpPr>
            <a:spLocks noGrp="1"/>
          </p:cNvSpPr>
          <p:nvPr>
            <p:ph type="body" sz="quarter" idx="13"/>
            <p:custDataLst>
              <p:tags r:id="rId1"/>
            </p:custDataLst>
          </p:nvPr>
        </p:nvSpPr>
        <p:spPr>
          <a:xfrm>
            <a:off x="1199456" y="6654025"/>
            <a:ext cx="1775712" cy="20341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>
              <a:defRPr lang="nl-NL" sz="1000" smtClean="0">
                <a:solidFill>
                  <a:schemeClr val="bg1"/>
                </a:solidFill>
                <a:cs typeface="+mn-cs"/>
              </a:defRPr>
            </a:lvl1pPr>
          </a:lstStyle>
          <a:p>
            <a:pPr marL="0" lvl="0" algn="ctr" defTabSz="914400" eaLnBrk="0" fontAlgn="auto" latinLnBrk="0" hangingPunct="0">
              <a:spcBef>
                <a:spcPct val="0"/>
              </a:spcBef>
            </a:pPr>
            <a:endParaRPr lang="nl-NL"/>
          </a:p>
        </p:txBody>
      </p:sp>
      <p:sp>
        <p:nvSpPr>
          <p:cNvPr id="3" name="Tijdelijke aanduiding voor voettekst 4"/>
          <p:cNvSpPr>
            <a:spLocks noGrp="1"/>
          </p:cNvSpPr>
          <p:nvPr>
            <p:ph type="ftr" sz="quarter" idx="14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99578440-BEB7-6E30-2480-D54829BE64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6782909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fsluit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10">
            <a:extLst>
              <a:ext uri="{FF2B5EF4-FFF2-40B4-BE49-F238E27FC236}">
                <a16:creationId xmlns:a16="http://schemas.microsoft.com/office/drawing/2014/main" id="{46C60AEA-834F-C8F4-17A1-9BC59EF4CB2F}"/>
              </a:ext>
            </a:extLst>
          </p:cNvPr>
          <p:cNvSpPr/>
          <p:nvPr userDrawn="1"/>
        </p:nvSpPr>
        <p:spPr>
          <a:xfrm>
            <a:off x="1" y="0"/>
            <a:ext cx="12192000" cy="6870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/>
          </a:p>
        </p:txBody>
      </p:sp>
      <p:pic>
        <p:nvPicPr>
          <p:cNvPr id="3" name="Picture 2" descr="Afbeeldingsresultaat voor lssa logo">
            <a:extLst>
              <a:ext uri="{FF2B5EF4-FFF2-40B4-BE49-F238E27FC236}">
                <a16:creationId xmlns:a16="http://schemas.microsoft.com/office/drawing/2014/main" id="{E1E81653-9092-4A5A-9BAB-DA806713815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472" y="5762747"/>
            <a:ext cx="2122389" cy="537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Single Corner Snipped 5">
            <a:extLst>
              <a:ext uri="{FF2B5EF4-FFF2-40B4-BE49-F238E27FC236}">
                <a16:creationId xmlns:a16="http://schemas.microsoft.com/office/drawing/2014/main" id="{CBF0E6D8-36AE-7D9F-0CAE-7030DC3D7ADB}"/>
              </a:ext>
            </a:extLst>
          </p:cNvPr>
          <p:cNvSpPr/>
          <p:nvPr userDrawn="1"/>
        </p:nvSpPr>
        <p:spPr>
          <a:xfrm flipH="1">
            <a:off x="8968032" y="6605847"/>
            <a:ext cx="3223967" cy="264877"/>
          </a:xfrm>
          <a:prstGeom prst="snip1Rect">
            <a:avLst>
              <a:gd name="adj" fmla="val 50000"/>
            </a:avLst>
          </a:prstGeom>
          <a:solidFill>
            <a:srgbClr val="BE17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Raleway" pitchFamily="2" charset="0"/>
            </a:endParaRPr>
          </a:p>
        </p:txBody>
      </p:sp>
      <p:sp>
        <p:nvSpPr>
          <p:cNvPr id="7" name="Rectangle: Top Corners Snipped 6">
            <a:extLst>
              <a:ext uri="{FF2B5EF4-FFF2-40B4-BE49-F238E27FC236}">
                <a16:creationId xmlns:a16="http://schemas.microsoft.com/office/drawing/2014/main" id="{0E6402D3-DE63-49A4-CCDC-7C52B1350E36}"/>
              </a:ext>
            </a:extLst>
          </p:cNvPr>
          <p:cNvSpPr/>
          <p:nvPr userDrawn="1"/>
        </p:nvSpPr>
        <p:spPr>
          <a:xfrm rot="10800000">
            <a:off x="711793" y="-1"/>
            <a:ext cx="3223967" cy="264877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7160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Ralewa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946877"/>
      </p:ext>
    </p:extLst>
  </p:cSld>
  <p:clrMapOvr>
    <a:masterClrMapping/>
  </p:clrMapOvr>
  <p:transition/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51384" y="450000"/>
            <a:ext cx="9385457" cy="601188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51385" y="1343256"/>
            <a:ext cx="10969634" cy="5049663"/>
          </a:xfrm>
        </p:spPr>
        <p:txBody>
          <a:bodyPr/>
          <a:lstStyle>
            <a:lvl2pPr marL="465137" indent="-285750">
              <a:buClr>
                <a:srgbClr val="C00000"/>
              </a:buClr>
              <a:buFont typeface="Arial" panose="020B0604020202020204" pitchFamily="34" charset="0"/>
              <a:buChar char="•"/>
              <a:defRPr/>
            </a:lvl2pPr>
            <a:lvl3pPr marL="1003300" indent="-285750">
              <a:buClr>
                <a:srgbClr val="C00000"/>
              </a:buClr>
              <a:buFont typeface="Arial" panose="020B0604020202020204" pitchFamily="34" charset="0"/>
              <a:buChar char="•"/>
              <a:defRPr/>
            </a:lvl3pPr>
            <a:lvl4pPr marL="1541462" indent="-285750">
              <a:buClr>
                <a:srgbClr val="C00000"/>
              </a:buClr>
              <a:buFont typeface="Arial" panose="020B0604020202020204" pitchFamily="34" charset="0"/>
              <a:buChar char="•"/>
              <a:defRPr/>
            </a:lvl4pPr>
            <a:lvl5pPr marL="2079625" indent="-285750">
              <a:buClr>
                <a:srgbClr val="C00000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13"/>
            <p:custDataLst>
              <p:tags r:id="rId3"/>
            </p:custDataLst>
          </p:nvPr>
        </p:nvSpPr>
        <p:spPr>
          <a:xfrm>
            <a:off x="1199456" y="6654025"/>
            <a:ext cx="1775712" cy="203417"/>
          </a:xfrm>
        </p:spPr>
        <p:txBody>
          <a:bodyPr vert="horz" lIns="91440" tIns="45720" rIns="91440" bIns="45720" rtlCol="0" anchor="ctr"/>
          <a:lstStyle>
            <a:lvl1pPr>
              <a:defRPr lang="nl-NL" sz="1000" smtClean="0">
                <a:solidFill>
                  <a:schemeClr val="bg1"/>
                </a:solidFill>
                <a:cs typeface="+mn-cs"/>
              </a:defRPr>
            </a:lvl1pPr>
          </a:lstStyle>
          <a:p>
            <a:pPr marL="0" lvl="0" algn="ctr" defTabSz="914400" eaLnBrk="0" fontAlgn="auto" latinLnBrk="0" hangingPunct="0">
              <a:spcBef>
                <a:spcPct val="0"/>
              </a:spcBef>
            </a:pP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4"/>
            <p:custDataLst>
              <p:tags r:id="rId4"/>
            </p:custDataLst>
          </p:nvPr>
        </p:nvSpPr>
        <p:spPr>
          <a:xfrm>
            <a:off x="551384" y="266400"/>
            <a:ext cx="3528392" cy="18392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3639275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51384" y="450000"/>
            <a:ext cx="9385457" cy="601188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13"/>
            <p:custDataLst>
              <p:tags r:id="rId2"/>
            </p:custDataLst>
          </p:nvPr>
        </p:nvSpPr>
        <p:spPr>
          <a:xfrm>
            <a:off x="1199456" y="6654025"/>
            <a:ext cx="1775712" cy="203417"/>
          </a:xfrm>
        </p:spPr>
        <p:txBody>
          <a:bodyPr vert="horz" lIns="91440" tIns="45720" rIns="91440" bIns="45720" rtlCol="0" anchor="ctr"/>
          <a:lstStyle>
            <a:lvl1pPr>
              <a:defRPr lang="nl-NL" sz="1000" smtClean="0">
                <a:solidFill>
                  <a:schemeClr val="bg1"/>
                </a:solidFill>
                <a:cs typeface="+mn-cs"/>
              </a:defRPr>
            </a:lvl1pPr>
          </a:lstStyle>
          <a:p>
            <a:pPr marL="0" lvl="0" algn="ctr" defTabSz="914400" eaLnBrk="0" fontAlgn="auto" latinLnBrk="0" hangingPunct="0">
              <a:spcBef>
                <a:spcPct val="0"/>
              </a:spcBef>
            </a:pP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4"/>
            <p:custDataLst>
              <p:tags r:id="rId3"/>
            </p:custDataLst>
          </p:nvPr>
        </p:nvSpPr>
        <p:spPr>
          <a:xfrm>
            <a:off x="551384" y="266400"/>
            <a:ext cx="3528392" cy="18392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F5C4C288-392B-4A6E-45D8-618B2D387E84}"/>
              </a:ext>
            </a:extLst>
          </p:cNvPr>
          <p:cNvSpPr>
            <a:spLocks noGrp="1"/>
          </p:cNvSpPr>
          <p:nvPr>
            <p:ph idx="1"/>
            <p:custDataLst>
              <p:tags r:id="rId4"/>
            </p:custDataLst>
          </p:nvPr>
        </p:nvSpPr>
        <p:spPr>
          <a:xfrm>
            <a:off x="551385" y="1343256"/>
            <a:ext cx="5760639" cy="5049663"/>
          </a:xfrm>
        </p:spPr>
        <p:txBody>
          <a:bodyPr/>
          <a:lstStyle>
            <a:lvl2pPr marL="465137" indent="-285750">
              <a:buClr>
                <a:srgbClr val="C00000"/>
              </a:buClr>
              <a:buFont typeface="Arial" panose="020B0604020202020204" pitchFamily="34" charset="0"/>
              <a:buChar char="•"/>
              <a:defRPr/>
            </a:lvl2pPr>
            <a:lvl3pPr marL="1003300" indent="-285750">
              <a:buClr>
                <a:srgbClr val="C00000"/>
              </a:buClr>
              <a:buFont typeface="Arial" panose="020B0604020202020204" pitchFamily="34" charset="0"/>
              <a:buChar char="•"/>
              <a:defRPr/>
            </a:lvl3pPr>
            <a:lvl4pPr marL="1541462" indent="-285750">
              <a:buClr>
                <a:srgbClr val="C00000"/>
              </a:buClr>
              <a:buFont typeface="Arial" panose="020B0604020202020204" pitchFamily="34" charset="0"/>
              <a:buChar char="•"/>
              <a:defRPr/>
            </a:lvl4pPr>
            <a:lvl5pPr marL="2079625" indent="-285750">
              <a:buClr>
                <a:srgbClr val="C00000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62962136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963084" y="4415078"/>
            <a:ext cx="10363200" cy="1364602"/>
          </a:xfr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lang="nl-NL" sz="2400" b="0" i="0" u="none" strike="noStrike" cap="none" normalizeH="0" baseline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963084" y="2713947"/>
            <a:ext cx="10363200" cy="1502970"/>
          </a:xfr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lang="nl-NL" altLang="nl-NL" sz="2800" b="1" cap="none" baseline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Tijdelijke aanduiding voor tekst 7"/>
          <p:cNvSpPr>
            <a:spLocks noGrp="1"/>
          </p:cNvSpPr>
          <p:nvPr>
            <p:ph type="body" sz="quarter" idx="13"/>
            <p:custDataLst>
              <p:tags r:id="rId3"/>
            </p:custDataLst>
          </p:nvPr>
        </p:nvSpPr>
        <p:spPr>
          <a:xfrm>
            <a:off x="1199456" y="6654025"/>
            <a:ext cx="1775712" cy="20341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>
              <a:defRPr lang="nl-NL" sz="1000" smtClean="0">
                <a:solidFill>
                  <a:schemeClr val="bg1"/>
                </a:solidFill>
                <a:cs typeface="+mn-cs"/>
              </a:defRPr>
            </a:lvl1pPr>
          </a:lstStyle>
          <a:p>
            <a:pPr marL="0" lvl="0" algn="ctr" defTabSz="914400" eaLnBrk="0" fontAlgn="auto" latinLnBrk="0" hangingPunct="0">
              <a:spcBef>
                <a:spcPct val="0"/>
              </a:spcBef>
            </a:pP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4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606638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7"/>
          <p:cNvSpPr>
            <a:spLocks noGrp="1"/>
          </p:cNvSpPr>
          <p:nvPr>
            <p:ph type="body" sz="quarter" idx="13"/>
            <p:custDataLst>
              <p:tags r:id="rId1"/>
            </p:custDataLst>
          </p:nvPr>
        </p:nvSpPr>
        <p:spPr>
          <a:xfrm>
            <a:off x="1199456" y="6654025"/>
            <a:ext cx="1775712" cy="20341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>
              <a:defRPr lang="nl-NL" sz="1000" smtClean="0">
                <a:solidFill>
                  <a:schemeClr val="bg1"/>
                </a:solidFill>
                <a:cs typeface="+mn-cs"/>
              </a:defRPr>
            </a:lvl1pPr>
          </a:lstStyle>
          <a:p>
            <a:pPr marL="0" lvl="0" algn="ctr" defTabSz="914400" eaLnBrk="0" fontAlgn="auto" latinLnBrk="0" hangingPunct="0">
              <a:spcBef>
                <a:spcPct val="0"/>
              </a:spcBef>
            </a:pP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4"/>
            <p:custDataLst>
              <p:tags r:id="rId2"/>
            </p:custDataLst>
          </p:nvPr>
        </p:nvSpPr>
        <p:spPr>
          <a:xfrm>
            <a:off x="551384" y="266400"/>
            <a:ext cx="3528392" cy="18392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0" y="4797152"/>
            <a:ext cx="12192000" cy="1142930"/>
          </a:xfrm>
          <a:solidFill>
            <a:schemeClr val="tx1">
              <a:lumMod val="85000"/>
              <a:lumOff val="15000"/>
              <a:alpha val="40000"/>
            </a:schemeClr>
          </a:solidFill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lang="nl-NL" altLang="nl-NL" sz="2400" cap="none" baseline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13E9C5DA-295F-0050-6723-0CDB023FD48B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1384" y="450000"/>
            <a:ext cx="9385457" cy="601188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937901913"/>
      </p:ext>
    </p:extLst>
  </p:cSld>
  <p:clrMapOvr>
    <a:masterClrMapping/>
  </p:clrMapOvr>
  <p:transition/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51384" y="450000"/>
            <a:ext cx="9385457" cy="601188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13"/>
            <p:custDataLst>
              <p:tags r:id="rId2"/>
            </p:custDataLst>
          </p:nvPr>
        </p:nvSpPr>
        <p:spPr>
          <a:xfrm>
            <a:off x="1199456" y="6654025"/>
            <a:ext cx="1775712" cy="20341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>
              <a:defRPr lang="nl-NL" sz="1000" smtClean="0">
                <a:solidFill>
                  <a:schemeClr val="bg1"/>
                </a:solidFill>
                <a:cs typeface="+mn-cs"/>
              </a:defRPr>
            </a:lvl1pPr>
          </a:lstStyle>
          <a:p>
            <a:pPr marL="0" lvl="0" algn="ctr" defTabSz="914400" eaLnBrk="0" fontAlgn="auto" latinLnBrk="0" hangingPunct="0">
              <a:spcBef>
                <a:spcPct val="0"/>
              </a:spcBef>
            </a:pPr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4"/>
            <p:custDataLst>
              <p:tags r:id="rId3"/>
            </p:custDataLst>
          </p:nvPr>
        </p:nvSpPr>
        <p:spPr>
          <a:xfrm>
            <a:off x="551384" y="266400"/>
            <a:ext cx="3528392" cy="18392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18C26AC0-104A-F718-C660-A52B1AA03F5A}"/>
              </a:ext>
            </a:extLst>
          </p:cNvPr>
          <p:cNvSpPr>
            <a:spLocks noGrp="1"/>
          </p:cNvSpPr>
          <p:nvPr>
            <p:ph sz="half" idx="15"/>
            <p:custDataLst>
              <p:tags r:id="rId4"/>
            </p:custDataLst>
          </p:nvPr>
        </p:nvSpPr>
        <p:spPr>
          <a:xfrm>
            <a:off x="551384" y="1341684"/>
            <a:ext cx="5544616" cy="5049351"/>
          </a:xfrm>
        </p:spPr>
        <p:txBody>
          <a:bodyPr/>
          <a:lstStyle>
            <a:lvl1pPr>
              <a:defRPr lang="nl-NL" sz="2000" b="0" kern="1200" cap="none" baseline="0" dirty="0" smtClean="0">
                <a:solidFill>
                  <a:srgbClr val="C00000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</a:pPr>
            <a:r>
              <a:rPr lang="nl-NL" dirty="0"/>
              <a:t>Klikken om de tekststijl van het model te bewerken</a:t>
            </a:r>
          </a:p>
          <a:p>
            <a:pPr marL="342900" lvl="1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</a:pPr>
            <a:r>
              <a:rPr lang="nl-NL" dirty="0"/>
              <a:t>Tweede niveau</a:t>
            </a:r>
          </a:p>
          <a:p>
            <a:pPr marL="342900" lvl="2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</a:pPr>
            <a:r>
              <a:rPr lang="nl-NL" dirty="0"/>
              <a:t>Derde niveau</a:t>
            </a:r>
          </a:p>
          <a:p>
            <a:pPr marL="342900" lvl="3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</a:pPr>
            <a:r>
              <a:rPr lang="nl-NL" dirty="0"/>
              <a:t>Vierde niveau</a:t>
            </a:r>
          </a:p>
          <a:p>
            <a:pPr marL="342900" lvl="4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</a:pPr>
            <a:r>
              <a:rPr lang="nl-NL" dirty="0"/>
              <a:t>Vijfde niveau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4489ABD4-4A25-A9D8-AF59-9C381385EFE4}"/>
              </a:ext>
            </a:extLst>
          </p:cNvPr>
          <p:cNvSpPr>
            <a:spLocks noGrp="1"/>
          </p:cNvSpPr>
          <p:nvPr>
            <p:ph sz="half" idx="16"/>
            <p:custDataLst>
              <p:tags r:id="rId5"/>
            </p:custDataLst>
          </p:nvPr>
        </p:nvSpPr>
        <p:spPr>
          <a:xfrm>
            <a:off x="6121524" y="1341683"/>
            <a:ext cx="5568001" cy="5049351"/>
          </a:xfrm>
        </p:spPr>
        <p:txBody>
          <a:bodyPr/>
          <a:lstStyle>
            <a:lvl1pPr>
              <a:defRPr lang="nl-NL" sz="2000" b="0" kern="1200" cap="none" baseline="0" dirty="0" smtClean="0">
                <a:solidFill>
                  <a:srgbClr val="C00000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</a:pPr>
            <a:r>
              <a:rPr lang="nl-NL" dirty="0"/>
              <a:t>Klikken om de tekststijl van het model te bewerken</a:t>
            </a:r>
          </a:p>
          <a:p>
            <a:pPr marL="342900" lvl="1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</a:pPr>
            <a:r>
              <a:rPr lang="nl-NL" dirty="0"/>
              <a:t>Tweede niveau</a:t>
            </a:r>
          </a:p>
          <a:p>
            <a:pPr marL="342900" lvl="2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</a:pPr>
            <a:r>
              <a:rPr lang="nl-NL" dirty="0"/>
              <a:t>Derde niveau</a:t>
            </a:r>
          </a:p>
          <a:p>
            <a:pPr marL="342900" lvl="3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</a:pPr>
            <a:r>
              <a:rPr lang="nl-NL" dirty="0"/>
              <a:t>Vierde niveau</a:t>
            </a:r>
          </a:p>
          <a:p>
            <a:pPr marL="342900" lvl="4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</a:pPr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776591918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51384" y="450000"/>
            <a:ext cx="9385457" cy="601188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551384" y="1341685"/>
            <a:ext cx="5544029" cy="640949"/>
          </a:xfrm>
        </p:spPr>
        <p:txBody>
          <a:bodyPr anchor="t"/>
          <a:lstStyle>
            <a:lvl1pPr marL="0" indent="0">
              <a:buNone/>
              <a:defRPr lang="nl-NL" sz="2000" b="0" kern="1200" cap="none" baseline="0" dirty="0" smtClean="0">
                <a:solidFill>
                  <a:srgbClr val="C00000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342900" lv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</a:pPr>
            <a:r>
              <a:rPr lang="nl-NL" dirty="0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551385" y="1982635"/>
            <a:ext cx="5544614" cy="4423817"/>
          </a:xfrm>
        </p:spPr>
        <p:txBody>
          <a:bodyPr/>
          <a:lstStyle>
            <a:lvl1pPr marL="0" indent="0">
              <a:defRPr lang="nl-NL" sz="1600" b="0" kern="1200" cap="none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342900" lv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nl-NL"/>
              <a:t>Klikken om de tekststijl van het model te bewerken</a:t>
            </a:r>
          </a:p>
          <a:p>
            <a:pPr marL="342900" lvl="1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nl-NL"/>
              <a:t>Tweede niveau</a:t>
            </a:r>
          </a:p>
          <a:p>
            <a:pPr marL="342900" lvl="2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nl-NL"/>
              <a:t>Derde niveau</a:t>
            </a:r>
          </a:p>
          <a:p>
            <a:pPr marL="342900" lvl="3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nl-NL"/>
              <a:t>Vierde niveau</a:t>
            </a:r>
          </a:p>
          <a:p>
            <a:pPr marL="342900" lvl="4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095413" y="1341685"/>
            <a:ext cx="5472609" cy="640949"/>
          </a:xfrm>
        </p:spPr>
        <p:txBody>
          <a:bodyPr anchor="t"/>
          <a:lstStyle>
            <a:lvl1pPr marL="0" indent="0">
              <a:buNone/>
              <a:defRPr lang="nl-NL" sz="2000" b="0" kern="1200" cap="none" baseline="0" dirty="0" smtClean="0">
                <a:solidFill>
                  <a:srgbClr val="C00000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342900" lv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095414" y="1982635"/>
            <a:ext cx="5472608" cy="4423817"/>
          </a:xfrm>
        </p:spPr>
        <p:txBody>
          <a:bodyPr/>
          <a:lstStyle>
            <a:lvl1pPr marL="0" indent="0">
              <a:defRPr lang="nl-NL" sz="1600" b="0" kern="1200" cap="none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342900" lv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nl-NL"/>
              <a:t>Klikken om de tekststijl van het model te bewerken</a:t>
            </a:r>
          </a:p>
          <a:p>
            <a:pPr marL="342900" lvl="1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nl-NL"/>
              <a:t>Tweede niveau</a:t>
            </a:r>
          </a:p>
          <a:p>
            <a:pPr marL="342900" lvl="2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nl-NL"/>
              <a:t>Derde niveau</a:t>
            </a:r>
          </a:p>
          <a:p>
            <a:pPr marL="342900" lvl="3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nl-NL"/>
              <a:t>Vierde niveau</a:t>
            </a:r>
          </a:p>
          <a:p>
            <a:pPr marL="342900" lvl="4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nl-NL"/>
              <a:t>Vijfde niveau</a:t>
            </a:r>
          </a:p>
        </p:txBody>
      </p:sp>
      <p:sp>
        <p:nvSpPr>
          <p:cNvPr id="10" name="Tijdelijke aanduiding voor tekst 7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9456" y="6654025"/>
            <a:ext cx="1775712" cy="20341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>
              <a:defRPr lang="nl-NL" sz="1000" smtClean="0">
                <a:solidFill>
                  <a:schemeClr val="bg1"/>
                </a:solidFill>
                <a:cs typeface="+mn-cs"/>
              </a:defRPr>
            </a:lvl1pPr>
          </a:lstStyle>
          <a:p>
            <a:pPr marL="0" lvl="0" algn="ctr" defTabSz="914400" eaLnBrk="0" fontAlgn="auto" latinLnBrk="0" hangingPunct="0">
              <a:spcBef>
                <a:spcPct val="0"/>
              </a:spcBef>
            </a:pPr>
            <a:endParaRPr lang="nl-NL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4"/>
            <p:custDataLst>
              <p:tags r:id="rId7"/>
            </p:custDataLst>
          </p:nvPr>
        </p:nvSpPr>
        <p:spPr>
          <a:xfrm>
            <a:off x="551384" y="266400"/>
            <a:ext cx="3528392" cy="18392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6078597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51384" y="450000"/>
            <a:ext cx="9385457" cy="601188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551385" y="1707931"/>
            <a:ext cx="3312368" cy="640949"/>
          </a:xfrm>
        </p:spPr>
        <p:txBody>
          <a:bodyPr anchor="t"/>
          <a:lstStyle>
            <a:lvl1pPr marL="0" indent="0">
              <a:buNone/>
              <a:defRPr lang="nl-NL" sz="2000" b="0" kern="1200" cap="none" baseline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342900" lv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</a:pPr>
            <a:r>
              <a:rPr lang="nl-NL" dirty="0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551384" y="2560434"/>
            <a:ext cx="3312368" cy="2774957"/>
          </a:xfrm>
        </p:spPr>
        <p:txBody>
          <a:bodyPr/>
          <a:lstStyle>
            <a:lvl1pPr marL="0" indent="0">
              <a:defRPr lang="nl-NL" sz="1600" b="0" kern="1200" cap="none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342900" lv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nl-NL"/>
              <a:t>Klikken om de tekststijl van het model te bewerken</a:t>
            </a:r>
          </a:p>
          <a:p>
            <a:pPr marL="342900" lvl="1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nl-NL"/>
              <a:t>Tweede niveau</a:t>
            </a:r>
          </a:p>
          <a:p>
            <a:pPr marL="342900" lvl="2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nl-NL"/>
              <a:t>Derde niveau</a:t>
            </a:r>
          </a:p>
          <a:p>
            <a:pPr marL="342900" lvl="3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nl-NL"/>
              <a:t>Vierde niveau</a:t>
            </a:r>
          </a:p>
          <a:p>
            <a:pPr marL="342900" lvl="4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nl-NL"/>
              <a:t>Vijfde niveau</a:t>
            </a:r>
          </a:p>
        </p:txBody>
      </p:sp>
      <p:sp>
        <p:nvSpPr>
          <p:cNvPr id="10" name="Tijdelijke aanduiding voor tekst 7"/>
          <p:cNvSpPr>
            <a:spLocks noGrp="1"/>
          </p:cNvSpPr>
          <p:nvPr>
            <p:ph type="body" sz="quarter" idx="13"/>
            <p:custDataLst>
              <p:tags r:id="rId4"/>
            </p:custDataLst>
          </p:nvPr>
        </p:nvSpPr>
        <p:spPr>
          <a:xfrm>
            <a:off x="1199456" y="6654025"/>
            <a:ext cx="1775712" cy="20341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>
              <a:defRPr lang="nl-NL" sz="1000" smtClean="0">
                <a:solidFill>
                  <a:schemeClr val="bg1"/>
                </a:solidFill>
                <a:cs typeface="+mn-cs"/>
              </a:defRPr>
            </a:lvl1pPr>
          </a:lstStyle>
          <a:p>
            <a:pPr marL="0" lvl="0" algn="ctr" defTabSz="914400" eaLnBrk="0" fontAlgn="auto" latinLnBrk="0" hangingPunct="0">
              <a:spcBef>
                <a:spcPct val="0"/>
              </a:spcBef>
            </a:pPr>
            <a:endParaRPr lang="nl-NL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4"/>
            <p:custDataLst>
              <p:tags r:id="rId5"/>
            </p:custDataLst>
          </p:nvPr>
        </p:nvSpPr>
        <p:spPr>
          <a:xfrm>
            <a:off x="551384" y="266400"/>
            <a:ext cx="3528392" cy="18392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732C6FA2-2047-B690-916A-61F9A93B9C7D}"/>
              </a:ext>
            </a:extLst>
          </p:cNvPr>
          <p:cNvCxnSpPr>
            <a:cxnSpLocks/>
          </p:cNvCxnSpPr>
          <p:nvPr userDrawn="1"/>
        </p:nvCxnSpPr>
        <p:spPr>
          <a:xfrm>
            <a:off x="551384" y="2438400"/>
            <a:ext cx="2506132" cy="0"/>
          </a:xfrm>
          <a:prstGeom prst="line">
            <a:avLst/>
          </a:prstGeom>
          <a:ln>
            <a:solidFill>
              <a:srgbClr val="7D7D7E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jdelijke aanduiding voor tekst 2">
            <a:extLst>
              <a:ext uri="{FF2B5EF4-FFF2-40B4-BE49-F238E27FC236}">
                <a16:creationId xmlns:a16="http://schemas.microsoft.com/office/drawing/2014/main" id="{C23750A8-2EC5-6E14-D69B-3C9D405ECBC8}"/>
              </a:ext>
            </a:extLst>
          </p:cNvPr>
          <p:cNvSpPr>
            <a:spLocks noGrp="1"/>
          </p:cNvSpPr>
          <p:nvPr>
            <p:ph type="body" idx="15"/>
            <p:custDataLst>
              <p:tags r:id="rId6"/>
            </p:custDataLst>
          </p:nvPr>
        </p:nvSpPr>
        <p:spPr>
          <a:xfrm>
            <a:off x="4098531" y="1700808"/>
            <a:ext cx="3312368" cy="640949"/>
          </a:xfrm>
        </p:spPr>
        <p:txBody>
          <a:bodyPr anchor="t"/>
          <a:lstStyle>
            <a:lvl1pPr marL="0" indent="0">
              <a:buNone/>
              <a:defRPr lang="nl-NL" sz="2000" b="0" kern="1200" cap="none" baseline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342900" lv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</a:pPr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inhoud 3">
            <a:extLst>
              <a:ext uri="{FF2B5EF4-FFF2-40B4-BE49-F238E27FC236}">
                <a16:creationId xmlns:a16="http://schemas.microsoft.com/office/drawing/2014/main" id="{4CF73383-1B37-C717-5C1C-75D22A562AB7}"/>
              </a:ext>
            </a:extLst>
          </p:cNvPr>
          <p:cNvSpPr>
            <a:spLocks noGrp="1"/>
          </p:cNvSpPr>
          <p:nvPr>
            <p:ph sz="half" idx="16"/>
            <p:custDataLst>
              <p:tags r:id="rId7"/>
            </p:custDataLst>
          </p:nvPr>
        </p:nvSpPr>
        <p:spPr>
          <a:xfrm>
            <a:off x="4098530" y="2553311"/>
            <a:ext cx="3312368" cy="2774957"/>
          </a:xfrm>
        </p:spPr>
        <p:txBody>
          <a:bodyPr/>
          <a:lstStyle>
            <a:lvl1pPr marL="0" indent="0">
              <a:defRPr lang="nl-NL" sz="1600" b="0" kern="1200" cap="none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342900" lv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nl-NL"/>
              <a:t>Klikken om de tekststijl van het model te bewerken</a:t>
            </a:r>
          </a:p>
          <a:p>
            <a:pPr marL="342900" lvl="1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nl-NL"/>
              <a:t>Tweede niveau</a:t>
            </a:r>
          </a:p>
          <a:p>
            <a:pPr marL="342900" lvl="2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nl-NL"/>
              <a:t>Derde niveau</a:t>
            </a:r>
          </a:p>
          <a:p>
            <a:pPr marL="342900" lvl="3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nl-NL"/>
              <a:t>Vierde niveau</a:t>
            </a:r>
          </a:p>
          <a:p>
            <a:pPr marL="342900" lvl="4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nl-NL"/>
              <a:t>Vijfde niveau</a:t>
            </a:r>
          </a:p>
        </p:txBody>
      </p:sp>
      <p:cxnSp>
        <p:nvCxnSpPr>
          <p:cNvPr id="17" name="Rechte verbindingslijn 16">
            <a:extLst>
              <a:ext uri="{FF2B5EF4-FFF2-40B4-BE49-F238E27FC236}">
                <a16:creationId xmlns:a16="http://schemas.microsoft.com/office/drawing/2014/main" id="{C0E54EDD-5574-1030-D5A4-6D090F68F781}"/>
              </a:ext>
            </a:extLst>
          </p:cNvPr>
          <p:cNvCxnSpPr>
            <a:cxnSpLocks/>
          </p:cNvCxnSpPr>
          <p:nvPr userDrawn="1"/>
        </p:nvCxnSpPr>
        <p:spPr>
          <a:xfrm>
            <a:off x="4098530" y="2431277"/>
            <a:ext cx="2506132" cy="0"/>
          </a:xfrm>
          <a:prstGeom prst="line">
            <a:avLst/>
          </a:prstGeom>
          <a:ln>
            <a:solidFill>
              <a:srgbClr val="7D7D7E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jdelijke aanduiding voor tekst 2">
            <a:extLst>
              <a:ext uri="{FF2B5EF4-FFF2-40B4-BE49-F238E27FC236}">
                <a16:creationId xmlns:a16="http://schemas.microsoft.com/office/drawing/2014/main" id="{7DE04E16-1215-DC67-D5BC-A935787BF0CB}"/>
              </a:ext>
            </a:extLst>
          </p:cNvPr>
          <p:cNvSpPr>
            <a:spLocks noGrp="1"/>
          </p:cNvSpPr>
          <p:nvPr>
            <p:ph type="body" idx="17"/>
            <p:custDataLst>
              <p:tags r:id="rId8"/>
            </p:custDataLst>
          </p:nvPr>
        </p:nvSpPr>
        <p:spPr>
          <a:xfrm>
            <a:off x="7680177" y="1700808"/>
            <a:ext cx="3312368" cy="640949"/>
          </a:xfrm>
        </p:spPr>
        <p:txBody>
          <a:bodyPr anchor="t"/>
          <a:lstStyle>
            <a:lvl1pPr marL="0" indent="0">
              <a:buNone/>
              <a:defRPr lang="nl-NL" sz="2000" b="0" kern="1200" cap="none" baseline="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342900" lv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</a:pPr>
            <a:r>
              <a:rPr lang="nl-NL"/>
              <a:t>Klikken om de tekststijl van het model te bewerken</a:t>
            </a:r>
          </a:p>
        </p:txBody>
      </p:sp>
      <p:sp>
        <p:nvSpPr>
          <p:cNvPr id="22" name="Tijdelijke aanduiding voor inhoud 3">
            <a:extLst>
              <a:ext uri="{FF2B5EF4-FFF2-40B4-BE49-F238E27FC236}">
                <a16:creationId xmlns:a16="http://schemas.microsoft.com/office/drawing/2014/main" id="{4E4F1DA5-BB59-F63C-96C5-F1E80AC4890F}"/>
              </a:ext>
            </a:extLst>
          </p:cNvPr>
          <p:cNvSpPr>
            <a:spLocks noGrp="1"/>
          </p:cNvSpPr>
          <p:nvPr>
            <p:ph sz="half" idx="18"/>
            <p:custDataLst>
              <p:tags r:id="rId9"/>
            </p:custDataLst>
          </p:nvPr>
        </p:nvSpPr>
        <p:spPr>
          <a:xfrm>
            <a:off x="7680176" y="2553311"/>
            <a:ext cx="3312368" cy="2774957"/>
          </a:xfrm>
        </p:spPr>
        <p:txBody>
          <a:bodyPr/>
          <a:lstStyle>
            <a:lvl1pPr marL="0" indent="0">
              <a:defRPr lang="nl-NL" sz="1600" b="0" kern="1200" cap="none" baseline="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342900" lv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nl-NL"/>
              <a:t>Klikken om de tekststijl van het model te bewerken</a:t>
            </a:r>
          </a:p>
          <a:p>
            <a:pPr marL="342900" lvl="1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nl-NL"/>
              <a:t>Tweede niveau</a:t>
            </a:r>
          </a:p>
          <a:p>
            <a:pPr marL="342900" lvl="2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nl-NL"/>
              <a:t>Derde niveau</a:t>
            </a:r>
          </a:p>
          <a:p>
            <a:pPr marL="342900" lvl="3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nl-NL"/>
              <a:t>Vierde niveau</a:t>
            </a:r>
          </a:p>
          <a:p>
            <a:pPr marL="342900" lvl="4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</a:pPr>
            <a:r>
              <a:rPr lang="nl-NL"/>
              <a:t>Vijfde niveau</a:t>
            </a:r>
          </a:p>
        </p:txBody>
      </p:sp>
      <p:cxnSp>
        <p:nvCxnSpPr>
          <p:cNvPr id="23" name="Rechte verbindingslijn 22">
            <a:extLst>
              <a:ext uri="{FF2B5EF4-FFF2-40B4-BE49-F238E27FC236}">
                <a16:creationId xmlns:a16="http://schemas.microsoft.com/office/drawing/2014/main" id="{53C2AAA8-0420-26B4-E88D-8208E8344715}"/>
              </a:ext>
            </a:extLst>
          </p:cNvPr>
          <p:cNvCxnSpPr>
            <a:cxnSpLocks/>
          </p:cNvCxnSpPr>
          <p:nvPr userDrawn="1"/>
        </p:nvCxnSpPr>
        <p:spPr>
          <a:xfrm>
            <a:off x="7680176" y="2431277"/>
            <a:ext cx="2506132" cy="0"/>
          </a:xfrm>
          <a:prstGeom prst="line">
            <a:avLst/>
          </a:prstGeom>
          <a:ln>
            <a:solidFill>
              <a:srgbClr val="7D7D7E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7616858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tekst 7"/>
          <p:cNvSpPr>
            <a:spLocks noGrp="1"/>
          </p:cNvSpPr>
          <p:nvPr>
            <p:ph type="body" sz="quarter" idx="13"/>
            <p:custDataLst>
              <p:tags r:id="rId1"/>
            </p:custDataLst>
          </p:nvPr>
        </p:nvSpPr>
        <p:spPr>
          <a:xfrm>
            <a:off x="1199456" y="6654025"/>
            <a:ext cx="1775712" cy="20341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>
              <a:defRPr lang="nl-NL" sz="1000" smtClean="0">
                <a:solidFill>
                  <a:schemeClr val="bg1"/>
                </a:solidFill>
                <a:cs typeface="+mn-cs"/>
              </a:defRPr>
            </a:lvl1pPr>
          </a:lstStyle>
          <a:p>
            <a:pPr marL="0" lvl="0" algn="ctr" defTabSz="914400" eaLnBrk="0" fontAlgn="auto" latinLnBrk="0" hangingPunct="0">
              <a:spcBef>
                <a:spcPct val="0"/>
              </a:spcBef>
            </a:pPr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51384" y="450000"/>
            <a:ext cx="9385457" cy="601188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4" name="Tijdelijke aanduiding voor voettekst 4"/>
          <p:cNvSpPr>
            <a:spLocks noGrp="1"/>
          </p:cNvSpPr>
          <p:nvPr>
            <p:ph type="ftr" sz="quarter" idx="14"/>
            <p:custDataLst>
              <p:tags r:id="rId3"/>
            </p:custDataLst>
          </p:nvPr>
        </p:nvSpPr>
        <p:spPr>
          <a:xfrm>
            <a:off x="551384" y="266400"/>
            <a:ext cx="3528392" cy="18392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646499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jdelijke aanduiding voor titel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551384" y="451548"/>
            <a:ext cx="9385457" cy="6011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stijl te bewerken</a:t>
            </a:r>
          </a:p>
        </p:txBody>
      </p:sp>
      <p:sp>
        <p:nvSpPr>
          <p:cNvPr id="1028" name="Tijdelijke aanduiding voor tekst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551384" y="1342800"/>
            <a:ext cx="10560051" cy="504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dirty="0"/>
              <a:t>Klik om de modelstijlen te bewerken</a:t>
            </a:r>
          </a:p>
          <a:p>
            <a:pPr lvl="1"/>
            <a:r>
              <a:rPr lang="nl-NL" altLang="nl-NL" dirty="0"/>
              <a:t>Tweede niveau</a:t>
            </a:r>
          </a:p>
          <a:p>
            <a:pPr lvl="2"/>
            <a:r>
              <a:rPr lang="nl-NL" altLang="nl-NL" dirty="0"/>
              <a:t>Derde niveau</a:t>
            </a:r>
          </a:p>
          <a:p>
            <a:pPr lvl="3"/>
            <a:r>
              <a:rPr lang="nl-NL" altLang="nl-NL" dirty="0"/>
              <a:t>Vierde niveau</a:t>
            </a:r>
          </a:p>
          <a:p>
            <a:pPr lvl="4"/>
            <a:r>
              <a:rPr lang="nl-NL" altLang="nl-NL" dirty="0"/>
              <a:t>Vijfde niveau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551384" y="267620"/>
            <a:ext cx="3528392" cy="18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 smtId="4294967295"/>
            </a:defPPr>
            <a:lvl1pPr marL="0" algn="l" defTabSz="914400" rtl="0" eaLnBrk="0" fontAlgn="auto" latinLnBrk="0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7160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 smtId="4294967295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2pPr>
            <a:lvl3pPr marL="9144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 smtId="4294967295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3pPr>
            <a:lvl4pPr marL="1371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 smtId="4294967295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4pPr>
            <a:lvl5pPr marL="18288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 smtId="4294967295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5pPr>
            <a:lvl6pPr marL="2286000" algn="l" defTabSz="914400" rtl="0" eaLnBrk="1" latinLnBrk="0" hangingPunct="1">
              <a:defRPr sz="1800" kern="1200" smtId="4294967295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6pPr>
            <a:lvl7pPr marL="2743200" algn="l" defTabSz="914400" rtl="0" eaLnBrk="1" latinLnBrk="0" hangingPunct="1">
              <a:defRPr sz="1800" kern="1200" smtId="4294967295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7pPr>
            <a:lvl8pPr marL="3200400" algn="l" defTabSz="914400" rtl="0" eaLnBrk="1" latinLnBrk="0" hangingPunct="1">
              <a:defRPr sz="1800" kern="1200" smtId="4294967295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8pPr>
          </a:lstStyle>
          <a:p>
            <a:pPr>
              <a:defRPr/>
            </a:pPr>
            <a:endParaRPr lang="nl-NL">
              <a:solidFill>
                <a:srgbClr val="71604E"/>
              </a:solidFill>
            </a:endParaRPr>
          </a:p>
        </p:txBody>
      </p:sp>
      <p:sp>
        <p:nvSpPr>
          <p:cNvPr id="1033" name="Text Box 20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0" y="6659835"/>
            <a:ext cx="1727200" cy="160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 bIns="0" anchor="b"/>
          <a:lstStyle>
            <a:defPPr>
              <a:defRPr lang="nl-NL" smtId="4294967295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1pPr>
            <a:lvl2pPr marL="74295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2pPr>
            <a:lvl3pPr marL="1143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3pPr>
            <a:lvl4pPr marL="1600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4pPr>
            <a:lvl5pPr marL="20574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5pPr>
            <a:lvl6pPr marL="25146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6pPr>
            <a:lvl7pPr marL="29718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7pPr>
            <a:lvl8pPr marL="34290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  <a:buClr>
                <a:srgbClr val="0000FF"/>
              </a:buClr>
              <a:buSzPct val="125000"/>
              <a:defRPr/>
            </a:pPr>
            <a:r>
              <a:rPr lang="en-US" sz="1000">
                <a:solidFill>
                  <a:schemeClr val="bg1"/>
                </a:solidFill>
              </a:rPr>
              <a:t>© Symbol</a:t>
            </a:r>
          </a:p>
        </p:txBody>
      </p:sp>
      <p:sp>
        <p:nvSpPr>
          <p:cNvPr id="1031" name="Rectangle 9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47328" y="6657519"/>
            <a:ext cx="783167" cy="20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/>
          <a:lstStyle>
            <a:defPPr>
              <a:defRPr lang="nl-NL" smtId="4294967295"/>
            </a:defPPr>
            <a:lvl1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1pPr>
            <a:lvl2pPr marL="74295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2pPr>
            <a:lvl3pPr marL="1143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3pPr>
            <a:lvl4pPr marL="1600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4pPr>
            <a:lvl5pPr marL="20574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/>
              </a:defRPr>
            </a:lvl9pPr>
          </a:lstStyle>
          <a:p>
            <a:pPr algn="ctr" eaLnBrk="1" hangingPunct="1">
              <a:defRPr/>
            </a:pPr>
            <a:fld id="{CF8796CE-E2AE-4245-AC9D-323BDF512387}" type="slidenum">
              <a:rPr lang="nl-NL" altLang="nl-NL" sz="1200" b="0" smtClean="0">
                <a:solidFill>
                  <a:srgbClr val="71604E"/>
                </a:solidFill>
              </a:rPr>
              <a:pPr algn="ctr" eaLnBrk="1" hangingPunct="1">
                <a:defRPr/>
              </a:pPr>
              <a:t>‹nr.›</a:t>
            </a:fld>
            <a:endParaRPr lang="nl-NL" altLang="nl-NL" sz="1200" b="0" dirty="0">
              <a:solidFill>
                <a:srgbClr val="71604E"/>
              </a:solidFill>
            </a:endParaRPr>
          </a:p>
        </p:txBody>
      </p:sp>
      <p:pic>
        <p:nvPicPr>
          <p:cNvPr id="3" name="Picture 2" descr="Afbeeldingsresultaat voor lssa logo">
            <a:extLst>
              <a:ext uri="{FF2B5EF4-FFF2-40B4-BE49-F238E27FC236}">
                <a16:creationId xmlns:a16="http://schemas.microsoft.com/office/drawing/2014/main" id="{3FFD4CDB-2AE5-7E16-C4D3-D942239F139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1349" y="483274"/>
            <a:ext cx="2122389" cy="537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9381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5" r:id="rId1"/>
    <p:sldLayoutId id="2147483987" r:id="rId2"/>
    <p:sldLayoutId id="2147483998" r:id="rId3"/>
    <p:sldLayoutId id="2147483988" r:id="rId4"/>
    <p:sldLayoutId id="2147483989" r:id="rId5"/>
    <p:sldLayoutId id="2147483990" r:id="rId6"/>
    <p:sldLayoutId id="2147483991" r:id="rId7"/>
    <p:sldLayoutId id="2147483997" r:id="rId8"/>
    <p:sldLayoutId id="2147483992" r:id="rId9"/>
    <p:sldLayoutId id="2147483993" r:id="rId10"/>
    <p:sldLayoutId id="2147483994" r:id="rId11"/>
  </p:sldLayoutIdLst>
  <p:transition/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nl-NL" altLang="nl-NL" sz="2000" b="1" kern="1200" cap="none" spc="190" baseline="0" smtClean="0">
          <a:solidFill>
            <a:srgbClr val="71604E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/>
          <a:cs typeface="Arial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/>
          <a:cs typeface="Arial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/>
          <a:cs typeface="Arial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/>
          <a:cs typeface="Arial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EF6D6"/>
          </a:solidFill>
          <a:latin typeface="Arial"/>
          <a:cs typeface="Arial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EF6D6"/>
          </a:solidFill>
          <a:latin typeface="Arial"/>
          <a:cs typeface="Arial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EF6D6"/>
          </a:solidFill>
          <a:latin typeface="Arial"/>
          <a:cs typeface="Arial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EF6D6"/>
          </a:solidFill>
          <a:latin typeface="Arial"/>
          <a:cs typeface="Arial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defRPr sz="2000" b="0" kern="1200" cap="none" baseline="0">
          <a:solidFill>
            <a:srgbClr val="C00000"/>
          </a:solidFill>
          <a:latin typeface="Calibri" panose="020F0502020204030204" pitchFamily="34" charset="0"/>
          <a:ea typeface="+mn-ea"/>
          <a:cs typeface="Arial" panose="020B0604020202020204" pitchFamily="34" charset="0"/>
        </a:defRPr>
      </a:lvl1pPr>
      <a:lvl2pPr marL="465137" indent="-285750" algn="l" rtl="0" eaLnBrk="1" fontAlgn="base" hangingPunct="1">
        <a:spcBef>
          <a:spcPct val="20000"/>
        </a:spcBef>
        <a:spcAft>
          <a:spcPct val="0"/>
        </a:spcAft>
        <a:buClr>
          <a:srgbClr val="C00000"/>
        </a:buClr>
        <a:buSzPct val="120000"/>
        <a:buFont typeface="Arial" panose="020B0604020202020204" pitchFamily="34" charset="0"/>
        <a:buChar char="•"/>
        <a:defRPr sz="1600" b="0" kern="1200">
          <a:solidFill>
            <a:srgbClr val="7D7D7D"/>
          </a:solidFill>
          <a:latin typeface="Calibri" panose="020F0502020204030204" pitchFamily="34" charset="0"/>
          <a:ea typeface="+mn-ea"/>
          <a:cs typeface="Arial" panose="020B0604020202020204" pitchFamily="34" charset="0"/>
        </a:defRPr>
      </a:lvl2pPr>
      <a:lvl3pPr marL="1003300" indent="-285750" algn="l" rtl="0" eaLnBrk="1" fontAlgn="base" hangingPunct="1">
        <a:spcBef>
          <a:spcPct val="20000"/>
        </a:spcBef>
        <a:spcAft>
          <a:spcPct val="0"/>
        </a:spcAft>
        <a:buClr>
          <a:srgbClr val="C00000"/>
        </a:buClr>
        <a:buSzPct val="120000"/>
        <a:buFont typeface="Arial" panose="020B0604020202020204" pitchFamily="34" charset="0"/>
        <a:buChar char="•"/>
        <a:defRPr sz="1600" b="0" kern="1200">
          <a:solidFill>
            <a:srgbClr val="7D7D7D"/>
          </a:solidFill>
          <a:latin typeface="Calibri" panose="020F0502020204030204" pitchFamily="34" charset="0"/>
          <a:ea typeface="+mn-ea"/>
          <a:cs typeface="Arial" panose="020B0604020202020204" pitchFamily="34" charset="0"/>
        </a:defRPr>
      </a:lvl3pPr>
      <a:lvl4pPr marL="1541462" indent="-285750" algn="l" rtl="0" eaLnBrk="1" fontAlgn="base" hangingPunct="1">
        <a:spcBef>
          <a:spcPct val="20000"/>
        </a:spcBef>
        <a:spcAft>
          <a:spcPct val="0"/>
        </a:spcAft>
        <a:buClr>
          <a:srgbClr val="C00000"/>
        </a:buClr>
        <a:buSzPct val="120000"/>
        <a:buFont typeface="Arial" panose="020B0604020202020204" pitchFamily="34" charset="0"/>
        <a:buChar char="•"/>
        <a:defRPr sz="1400" b="0" kern="1200">
          <a:solidFill>
            <a:srgbClr val="7D7D7D"/>
          </a:solidFill>
          <a:latin typeface="Calibri" panose="020F0502020204030204" pitchFamily="34" charset="0"/>
          <a:ea typeface="+mn-ea"/>
          <a:cs typeface="Arial" panose="020B0604020202020204" pitchFamily="34" charset="0"/>
        </a:defRPr>
      </a:lvl4pPr>
      <a:lvl5pPr marL="2079625" indent="-285750" algn="l" rtl="0" eaLnBrk="1" fontAlgn="base" hangingPunct="1">
        <a:spcBef>
          <a:spcPct val="20000"/>
        </a:spcBef>
        <a:spcAft>
          <a:spcPct val="0"/>
        </a:spcAft>
        <a:buClr>
          <a:srgbClr val="C00000"/>
        </a:buClr>
        <a:buSzPct val="120000"/>
        <a:buFont typeface="Arial" panose="020B0604020202020204" pitchFamily="34" charset="0"/>
        <a:buChar char="•"/>
        <a:defRPr sz="1400" b="0" kern="1200">
          <a:solidFill>
            <a:srgbClr val="7D7D7D"/>
          </a:solidFill>
          <a:latin typeface="Calibri" panose="020F050202020403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4947A750-C103-AFBC-318F-DB47D56BED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MBB </a:t>
            </a:r>
            <a:r>
              <a:rPr lang="nl-NL" dirty="0" err="1"/>
              <a:t>application</a:t>
            </a:r>
            <a:r>
              <a:rPr lang="nl-NL" dirty="0"/>
              <a:t> form</a:t>
            </a:r>
          </a:p>
        </p:txBody>
      </p:sp>
      <p:sp>
        <p:nvSpPr>
          <p:cNvPr id="6" name="Ondertitel 5">
            <a:extLst>
              <a:ext uri="{FF2B5EF4-FFF2-40B4-BE49-F238E27FC236}">
                <a16:creationId xmlns:a16="http://schemas.microsoft.com/office/drawing/2014/main" id="{C211AC3F-B2BC-A027-985A-AAC2FA5486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007D0B34-E2E9-40A3-0E0E-3E2B639C06F6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nl-NL" dirty="0"/>
              <a:t>Name:</a:t>
            </a:r>
          </a:p>
          <a:p>
            <a:r>
              <a:rPr lang="nl-NL" dirty="0"/>
              <a:t>Date:</a:t>
            </a:r>
          </a:p>
        </p:txBody>
      </p:sp>
    </p:spTree>
    <p:extLst>
      <p:ext uri="{BB962C8B-B14F-4D97-AF65-F5344CB8AC3E}">
        <p14:creationId xmlns:p14="http://schemas.microsoft.com/office/powerpoint/2010/main" val="1832664902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C213C0-03FE-36BC-5359-4EBF793CC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MBB </a:t>
            </a:r>
            <a:r>
              <a:rPr lang="nl-NL" dirty="0" err="1"/>
              <a:t>application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5199894-2BAA-0B96-70CF-BC4C29530F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Inhoud</a:t>
            </a:r>
          </a:p>
          <a:p>
            <a:pPr lvl="1"/>
            <a:endParaRPr lang="nl-NL" dirty="0"/>
          </a:p>
          <a:p>
            <a:pPr marL="522287" lvl="1" indent="-342900">
              <a:buFont typeface="+mj-lt"/>
              <a:buAutoNum type="arabicPeriod"/>
            </a:pPr>
            <a:r>
              <a:rPr lang="en-US" dirty="0"/>
              <a:t>Lean Six Sigma Black Belt certificate (by renowned institute)</a:t>
            </a:r>
          </a:p>
          <a:p>
            <a:pPr marL="522287" lvl="1" indent="-342900">
              <a:buFont typeface="+mj-lt"/>
              <a:buAutoNum type="arabicPeriod"/>
            </a:pPr>
            <a:r>
              <a:rPr lang="en-US" dirty="0"/>
              <a:t>Explanation of leading two practical Lean Six Sigma project</a:t>
            </a:r>
          </a:p>
          <a:p>
            <a:pPr marL="522287" lvl="1" indent="-342900">
              <a:buFont typeface="+mj-lt"/>
              <a:buAutoNum type="arabicPeriod"/>
            </a:pPr>
            <a:r>
              <a:rPr lang="en-US" dirty="0"/>
              <a:t>Proof of coaching Lean Six Sigma Green/Black Belt projects</a:t>
            </a:r>
          </a:p>
          <a:p>
            <a:pPr marL="522287" lvl="1" indent="-342900">
              <a:buFont typeface="+mj-lt"/>
              <a:buAutoNum type="arabicPeriod"/>
            </a:pPr>
            <a:r>
              <a:rPr lang="en-US" dirty="0"/>
              <a:t>Contributions to the Lean Six Sigma community</a:t>
            </a:r>
          </a:p>
          <a:p>
            <a:pPr marL="522287" lvl="1" indent="-342900">
              <a:buFont typeface="+mj-lt"/>
              <a:buAutoNum type="arabicPeriod"/>
            </a:pPr>
            <a:r>
              <a:rPr lang="en-US" dirty="0"/>
              <a:t>Proof of giving Lean Six Sigma training</a:t>
            </a:r>
          </a:p>
          <a:p>
            <a:pPr marL="522287" lvl="1" indent="-342900">
              <a:buFont typeface="+mj-lt"/>
              <a:buAutoNum type="arabicPeriod"/>
            </a:pPr>
            <a:r>
              <a:rPr lang="en-US" dirty="0"/>
              <a:t>Attending theoretical training, additional to Lean Six Sigma Black Belt training</a:t>
            </a:r>
            <a:endParaRPr lang="nl-NL" dirty="0"/>
          </a:p>
          <a:p>
            <a:pPr marL="522287" lvl="1" indent="-342900">
              <a:buFont typeface="+mj-lt"/>
              <a:buAutoNum type="arabicPeriod"/>
            </a:pPr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4235BBE-1684-EF8E-3917-7DE694C73F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9D926A8-2E4B-C40F-9D1B-2D7297409B1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7762165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00BA64-C068-AB08-9258-EF5829F18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AC2534-7467-4B56-7508-FA5BDD9CE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MBB </a:t>
            </a:r>
            <a:r>
              <a:rPr lang="nl-NL" dirty="0" err="1"/>
              <a:t>application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6B8D5A1-9B40-59E1-CE8F-CAFD42E902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1 – Lean Six Sigma Black Belt certificate (by renowned institute)</a:t>
            </a:r>
          </a:p>
          <a:p>
            <a:pPr lvl="1"/>
            <a:endParaRPr lang="en-US" noProof="0" dirty="0"/>
          </a:p>
          <a:p>
            <a:pPr lvl="1"/>
            <a:r>
              <a:rPr lang="en-US" noProof="0" dirty="0"/>
              <a:t>Certificate: Lean Six Sigma Black Belt</a:t>
            </a:r>
          </a:p>
          <a:p>
            <a:pPr lvl="1"/>
            <a:r>
              <a:rPr lang="en-US" noProof="0" dirty="0"/>
              <a:t>Date:</a:t>
            </a:r>
          </a:p>
          <a:p>
            <a:pPr lvl="1"/>
            <a:r>
              <a:rPr lang="en-US" noProof="0" dirty="0"/>
              <a:t>Number of training dates:</a:t>
            </a:r>
          </a:p>
          <a:p>
            <a:pPr lvl="1"/>
            <a:endParaRPr lang="en-US" noProof="0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F799640-DEF4-FAB2-B697-6CD413FE19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3E349A2-8D77-AFE0-5E9D-279A89C8713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endParaRPr lang="nl-NL" dirty="0"/>
          </a:p>
        </p:txBody>
      </p:sp>
      <p:pic>
        <p:nvPicPr>
          <p:cNvPr id="8" name="Afbeelding 7" descr="Certificate Icon SVG Vector &amp; PNG Free Download | UXWing">
            <a:extLst>
              <a:ext uri="{FF2B5EF4-FFF2-40B4-BE49-F238E27FC236}">
                <a16:creationId xmlns:a16="http://schemas.microsoft.com/office/drawing/2014/main" id="{A7E288CD-F64C-09C4-B206-28AB8ACD49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7808" y="3168463"/>
            <a:ext cx="3009875" cy="2346281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BA5D6088-A487-86C8-8866-733E22602F7E}"/>
              </a:ext>
            </a:extLst>
          </p:cNvPr>
          <p:cNvSpPr txBox="1"/>
          <p:nvPr/>
        </p:nvSpPr>
        <p:spPr bwMode="auto">
          <a:xfrm>
            <a:off x="4506741" y="5751456"/>
            <a:ext cx="2732009" cy="338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000" tIns="45635" rIns="91271" bIns="45635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indent="-808087" algn="ctr">
              <a:buNone/>
            </a:pPr>
            <a:r>
              <a:rPr lang="en-US" sz="1600" cap="none" baseline="0" noProof="0">
                <a:solidFill>
                  <a:schemeClr val="tx1"/>
                </a:solidFill>
                <a:latin typeface="Calibri"/>
              </a:rPr>
              <a:t>Place a copy of your certificate</a:t>
            </a:r>
          </a:p>
        </p:txBody>
      </p:sp>
    </p:spTree>
    <p:extLst>
      <p:ext uri="{BB962C8B-B14F-4D97-AF65-F5344CB8AC3E}">
        <p14:creationId xmlns:p14="http://schemas.microsoft.com/office/powerpoint/2010/main" val="426726913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4A6CFC-2387-8DD9-3705-D6BED00678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05FF67-D686-8F7D-73C6-19E93C493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MBB </a:t>
            </a:r>
            <a:r>
              <a:rPr lang="nl-NL" dirty="0" err="1"/>
              <a:t>application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393FC08-DB86-7190-FE5B-E7069AA9C1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2 – Explanation of leading two practical Lean Six Sigma project</a:t>
            </a:r>
          </a:p>
          <a:p>
            <a:pPr lvl="1"/>
            <a:endParaRPr lang="en-US" noProof="0" dirty="0"/>
          </a:p>
          <a:p>
            <a:pPr lvl="1"/>
            <a:r>
              <a:rPr lang="en-US" b="1" noProof="0" dirty="0"/>
              <a:t>Project 1 (year)</a:t>
            </a:r>
            <a:br>
              <a:rPr lang="en-US" noProof="0" dirty="0"/>
            </a:br>
            <a:r>
              <a:rPr lang="en-US" noProof="0" dirty="0"/>
              <a:t>-</a:t>
            </a:r>
          </a:p>
          <a:p>
            <a:pPr lvl="1"/>
            <a:endParaRPr lang="en-US" noProof="0" dirty="0"/>
          </a:p>
          <a:p>
            <a:pPr lvl="1"/>
            <a:endParaRPr lang="en-US" noProof="0" dirty="0"/>
          </a:p>
          <a:p>
            <a:pPr lvl="1"/>
            <a:endParaRPr lang="en-US" noProof="0" dirty="0"/>
          </a:p>
          <a:p>
            <a:pPr lvl="1"/>
            <a:endParaRPr lang="en-US" noProof="0" dirty="0"/>
          </a:p>
          <a:p>
            <a:pPr lvl="1"/>
            <a:r>
              <a:rPr lang="en-US" b="1" noProof="0" dirty="0"/>
              <a:t>Project 2 (year)</a:t>
            </a:r>
            <a:br>
              <a:rPr lang="en-US" noProof="0" dirty="0"/>
            </a:br>
            <a:r>
              <a:rPr lang="en-US" noProof="0" dirty="0"/>
              <a:t>-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BF3150B-F02B-4F39-1C4D-725B713702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FB3BC91-904F-EBAE-D4E5-82DD6EF0E34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87423526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AAC8A-D934-33D9-7072-6CCD9C069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41B845-0538-178D-CB08-78124716E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MBB </a:t>
            </a:r>
            <a:r>
              <a:rPr lang="nl-NL" dirty="0" err="1"/>
              <a:t>application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63E512D-5E49-26E6-0B88-71214BF13D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3 – Proof of coaching Lean Six Sigma Green/Black Belt projects</a:t>
            </a:r>
          </a:p>
          <a:p>
            <a:endParaRPr lang="en-US" noProof="0" dirty="0"/>
          </a:p>
          <a:p>
            <a:pPr lvl="1"/>
            <a:r>
              <a:rPr lang="en-US" noProof="0" dirty="0"/>
              <a:t>-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956F2DF-A24D-660F-DD92-3283A6B39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A338DD9-D73B-0B26-D68E-DF0A682B002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7144652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B462A3-2F03-16B6-F9B0-CA665D736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33659D-A341-7CF1-6870-A87196D5E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MBB </a:t>
            </a:r>
            <a:r>
              <a:rPr lang="nl-NL" dirty="0" err="1"/>
              <a:t>application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3C54E4B-E586-19C2-E7E6-6951C3846B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4 – Contributions to the Lean Six Sigma community</a:t>
            </a:r>
          </a:p>
          <a:p>
            <a:pPr lvl="1"/>
            <a:endParaRPr lang="en-US" noProof="0" dirty="0"/>
          </a:p>
          <a:p>
            <a:pPr lvl="1"/>
            <a:r>
              <a:rPr lang="en-US" noProof="0" dirty="0"/>
              <a:t>Books, Events, Publications, …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FACC716-CBF4-14CF-483A-6567D22175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A51C25E-357E-AFB2-72BB-DCC932DCD55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0351668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ACDA6-6D1B-4130-861B-E6030F81A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68E2A8-FF0B-3240-CA87-19AD2BEF6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MBB </a:t>
            </a:r>
            <a:r>
              <a:rPr lang="nl-NL" dirty="0" err="1"/>
              <a:t>application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70D888A-AAD4-9F49-091D-C4BF5CF772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5 – Proof of giving Lean Six Sigma training</a:t>
            </a:r>
          </a:p>
          <a:p>
            <a:pPr lvl="1"/>
            <a:endParaRPr lang="en-US" noProof="0" dirty="0"/>
          </a:p>
          <a:p>
            <a:pPr lvl="1"/>
            <a:r>
              <a:rPr lang="en-US" noProof="0" dirty="0"/>
              <a:t>-</a:t>
            </a:r>
          </a:p>
          <a:p>
            <a:pPr lvl="1"/>
            <a:endParaRPr lang="en-US" noProof="0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900D5C3-0D1B-67F0-7B6B-DAFFA493E8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DBB15FB-F577-C3D2-D755-E8A5901D510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3954518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EC580-2A2F-900E-42F2-07E329E23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4BB36A-16F1-1C54-799A-E6685055C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MBB </a:t>
            </a:r>
            <a:r>
              <a:rPr lang="nl-NL" dirty="0" err="1"/>
              <a:t>application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4BD4AC2-2803-B596-DEB7-97992A927C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6 </a:t>
            </a:r>
            <a:r>
              <a:rPr lang="en-US" dirty="0"/>
              <a:t>– Attending theoretical training, additional to Lean Six Sigma Black Belt training</a:t>
            </a:r>
          </a:p>
          <a:p>
            <a:pPr lvl="1"/>
            <a:endParaRPr lang="en-US" dirty="0"/>
          </a:p>
          <a:p>
            <a:pPr lvl="1"/>
            <a:r>
              <a:rPr lang="nl-NL" dirty="0"/>
              <a:t>-</a:t>
            </a:r>
          </a:p>
          <a:p>
            <a:pPr lvl="1"/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70384F1-CA9C-6B77-4C2A-A07BF28B61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F7F5237-49C8-47EA-FFC5-31A870D0DDF8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58108210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1344485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"/>
</p:tagLst>
</file>

<file path=ppt/theme/theme1.xml><?xml version="1.0" encoding="utf-8"?>
<a:theme xmlns:a="http://schemas.openxmlformats.org/drawingml/2006/main" name="Symbol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angepast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>
    <a:txDef>
      <a:spPr bwMode="auto">
        <a:noFill/>
        <a:ln w="9525">
          <a:noFill/>
          <a:miter lim="800000"/>
          <a:headEnd/>
          <a:tailEnd/>
        </a:ln>
      </a:spPr>
      <a:bodyPr vert="horz" wrap="square" lIns="90000" tIns="45635" rIns="91271" bIns="45635" numCol="1" rtlCol="0" anchor="ctr" anchorCtr="0" compatLnSpc="1">
        <a:prstTxWarp prst="textNoShape">
          <a:avLst/>
        </a:prstTxWarp>
        <a:spAutoFit/>
      </a:bodyPr>
      <a:lstStyle>
        <a:defPPr marL="0" indent="-808087" algn="l">
          <a:buNone/>
          <a:defRPr sz="1600" cap="none" baseline="0" dirty="0" smtClean="0">
            <a:solidFill>
              <a:schemeClr val="tx1"/>
            </a:solidFill>
            <a:latin typeface="Calibri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ymbol" id="{A465EAF3-4A13-4485-973A-6F7EB774EDC5}" vid="{8C2BD127-8E22-4E76-A3B7-93DA728EC571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FAB57CE68EE7F46A316115708E50F5F" ma:contentTypeVersion="19" ma:contentTypeDescription="Een nieuw document maken." ma:contentTypeScope="" ma:versionID="7c2dd95c3a6c029d44dc64dcb6516111">
  <xsd:schema xmlns:xsd="http://www.w3.org/2001/XMLSchema" xmlns:xs="http://www.w3.org/2001/XMLSchema" xmlns:p="http://schemas.microsoft.com/office/2006/metadata/properties" xmlns:ns2="3806e645-e7c1-498a-b070-f1bf0e6712bb" xmlns:ns3="627a6b10-61d5-43f5-9c9e-e7058df6b8c0" targetNamespace="http://schemas.microsoft.com/office/2006/metadata/properties" ma:root="true" ma:fieldsID="a60dd41e554027254aa3a962837441ce" ns2:_="" ns3:_="">
    <xsd:import namespace="3806e645-e7c1-498a-b070-f1bf0e6712bb"/>
    <xsd:import namespace="627a6b10-61d5-43f5-9c9e-e7058df6b8c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06e645-e7c1-498a-b070-f1bf0e6712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28f8752b-a88f-4dad-a5e6-fe2c54f3952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7a6b10-61d5-43f5-9c9e-e7058df6b8c0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5f068fe-4768-495b-9a72-ef11ae7d3e43}" ma:internalName="TaxCatchAll" ma:showField="CatchAllData" ma:web="627a6b10-61d5-43f5-9c9e-e7058df6b8c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27a6b10-61d5-43f5-9c9e-e7058df6b8c0" xsi:nil="true"/>
    <lcf76f155ced4ddcb4097134ff3c332f xmlns="3806e645-e7c1-498a-b070-f1bf0e6712b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D24ACCD-AC4C-4DAA-92A7-F88EDA5C22C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33A85C2-C2E5-41B8-B45A-D27A1521075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806e645-e7c1-498a-b070-f1bf0e6712bb"/>
    <ds:schemaRef ds:uri="627a6b10-61d5-43f5-9c9e-e7058df6b8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A4E1043-AD20-479A-9AD1-C9ABEE7F7FF2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www.w3.org/XML/1998/namespace"/>
    <ds:schemaRef ds:uri="627a6b10-61d5-43f5-9c9e-e7058df6b8c0"/>
    <ds:schemaRef ds:uri="3806e645-e7c1-498a-b070-f1bf0e6712b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1031</TotalTime>
  <Words>192</Words>
  <Application>Microsoft Office PowerPoint</Application>
  <PresentationFormat>Breedbeeld</PresentationFormat>
  <Paragraphs>44</Paragraphs>
  <Slides>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4" baseType="lpstr">
      <vt:lpstr>Arial</vt:lpstr>
      <vt:lpstr>Calibri</vt:lpstr>
      <vt:lpstr>Raleway</vt:lpstr>
      <vt:lpstr>Tahoma</vt:lpstr>
      <vt:lpstr>Symbol</vt:lpstr>
      <vt:lpstr>MBB application form</vt:lpstr>
      <vt:lpstr>MBB application</vt:lpstr>
      <vt:lpstr>MBB application</vt:lpstr>
      <vt:lpstr>MBB application</vt:lpstr>
      <vt:lpstr>MBB application</vt:lpstr>
      <vt:lpstr>MBB application</vt:lpstr>
      <vt:lpstr>MBB application</vt:lpstr>
      <vt:lpstr>MBB application</vt:lpstr>
      <vt:lpstr>PowerPoint-presentatie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dick.theisens@symbol.nl</dc:creator>
  <cp:lastModifiedBy>Dick Theisens</cp:lastModifiedBy>
  <cp:revision>167</cp:revision>
  <cp:lastPrinted>2025-08-07T08:31:21Z</cp:lastPrinted>
  <dcterms:created xsi:type="dcterms:W3CDTF">2015-09-01T06:48:17Z</dcterms:created>
  <dcterms:modified xsi:type="dcterms:W3CDTF">2026-05-04T16:45:51Z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0x0101000FAB57CE68EE7F46A316115708E50F5F</vt:lpwstr>
  </property>
</Properties>
</file>