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1" r:id="rId4"/>
  </p:sldMasterIdLst>
  <p:notesMasterIdLst>
    <p:notesMasterId r:id="rId33"/>
  </p:notesMasterIdLst>
  <p:handoutMasterIdLst>
    <p:handoutMasterId r:id="rId34"/>
  </p:handoutMasterIdLst>
  <p:sldIdLst>
    <p:sldId id="256" r:id="rId5"/>
    <p:sldId id="297" r:id="rId6"/>
    <p:sldId id="283" r:id="rId7"/>
    <p:sldId id="258" r:id="rId8"/>
    <p:sldId id="296" r:id="rId9"/>
    <p:sldId id="298" r:id="rId10"/>
    <p:sldId id="299" r:id="rId11"/>
    <p:sldId id="289" r:id="rId12"/>
    <p:sldId id="300" r:id="rId13"/>
    <p:sldId id="262" r:id="rId14"/>
    <p:sldId id="263" r:id="rId15"/>
    <p:sldId id="264" r:id="rId16"/>
    <p:sldId id="301" r:id="rId17"/>
    <p:sldId id="302" r:id="rId18"/>
    <p:sldId id="303" r:id="rId19"/>
    <p:sldId id="266" r:id="rId20"/>
    <p:sldId id="267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276" r:id="rId32"/>
  </p:sldIdLst>
  <p:sldSz cx="9144000" cy="6858000" type="screen4x3"/>
  <p:notesSz cx="6858000" cy="15811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475002C4-A15B-424D-ADC1-6DF90F90FCBE}">
          <p14:sldIdLst>
            <p14:sldId id="256"/>
            <p14:sldId id="297"/>
            <p14:sldId id="283"/>
            <p14:sldId id="258"/>
            <p14:sldId id="296"/>
            <p14:sldId id="298"/>
            <p14:sldId id="299"/>
            <p14:sldId id="289"/>
            <p14:sldId id="300"/>
            <p14:sldId id="262"/>
            <p14:sldId id="263"/>
            <p14:sldId id="264"/>
            <p14:sldId id="301"/>
            <p14:sldId id="302"/>
            <p14:sldId id="303"/>
            <p14:sldId id="266"/>
            <p14:sldId id="267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phne La Haye" initials="DLH" lastIdx="9" clrIdx="0">
    <p:extLst>
      <p:ext uri="{19B8F6BF-5375-455C-9EA6-DF929625EA0E}">
        <p15:presenceInfo xmlns:p15="http://schemas.microsoft.com/office/powerpoint/2012/main" userId="Daphne La Haye" providerId="None"/>
      </p:ext>
    </p:extLst>
  </p:cmAuthor>
  <p:cmAuthor id="2" name="Thom Luijben" initials="TL" lastIdx="1" clrIdx="1">
    <p:extLst>
      <p:ext uri="{19B8F6BF-5375-455C-9EA6-DF929625EA0E}">
        <p15:presenceInfo xmlns:p15="http://schemas.microsoft.com/office/powerpoint/2012/main" userId="S::thom.luijben@symbol.nl::400fb7a1-3cdb-4b38-bda5-839ca3917b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44382" autoAdjust="0"/>
  </p:normalViewPr>
  <p:slideViewPr>
    <p:cSldViewPr>
      <p:cViewPr varScale="1">
        <p:scale>
          <a:sx n="28" d="100"/>
          <a:sy n="28" d="100"/>
        </p:scale>
        <p:origin x="22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82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eerd Hesp" userId="2f9f8dbc-4ba1-4ece-8b1c-0a8018b5a6be" providerId="ADAL" clId="{5F61CE21-3967-4218-83B0-98839FD15061}"/>
    <pc:docChg chg="custSel modSld">
      <pc:chgData name="Tjeerd Hesp" userId="2f9f8dbc-4ba1-4ece-8b1c-0a8018b5a6be" providerId="ADAL" clId="{5F61CE21-3967-4218-83B0-98839FD15061}" dt="2019-10-23T12:47:36.920" v="1195" actId="6549"/>
      <pc:docMkLst>
        <pc:docMk/>
      </pc:docMkLst>
      <pc:sldChg chg="modSp">
        <pc:chgData name="Tjeerd Hesp" userId="2f9f8dbc-4ba1-4ece-8b1c-0a8018b5a6be" providerId="ADAL" clId="{5F61CE21-3967-4218-83B0-98839FD15061}" dt="2019-10-23T12:10:28.445" v="236" actId="20577"/>
        <pc:sldMkLst>
          <pc:docMk/>
          <pc:sldMk cId="0" sldId="256"/>
        </pc:sldMkLst>
        <pc:spChg chg="mod">
          <ac:chgData name="Tjeerd Hesp" userId="2f9f8dbc-4ba1-4ece-8b1c-0a8018b5a6be" providerId="ADAL" clId="{5F61CE21-3967-4218-83B0-98839FD15061}" dt="2019-10-23T11:59:01.957" v="33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10:28.445" v="236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1:58:31.454" v="32" actId="6549"/>
          <ac:spMkLst>
            <pc:docMk/>
            <pc:sldMk cId="0" sldId="256"/>
            <ac:spMk id="8" creationId="{00000000-0000-0000-0000-000000000000}"/>
          </ac:spMkLst>
        </pc:spChg>
      </pc:sldChg>
      <pc:sldChg chg="modNotesTx">
        <pc:chgData name="Tjeerd Hesp" userId="2f9f8dbc-4ba1-4ece-8b1c-0a8018b5a6be" providerId="ADAL" clId="{5F61CE21-3967-4218-83B0-98839FD15061}" dt="2019-10-23T12:03:54.692" v="176" actId="20577"/>
        <pc:sldMkLst>
          <pc:docMk/>
          <pc:sldMk cId="2299824322" sldId="258"/>
        </pc:sldMkLst>
      </pc:sldChg>
      <pc:sldChg chg="delSp modSp modNotesTx">
        <pc:chgData name="Tjeerd Hesp" userId="2f9f8dbc-4ba1-4ece-8b1c-0a8018b5a6be" providerId="ADAL" clId="{5F61CE21-3967-4218-83B0-98839FD15061}" dt="2019-10-23T12:37:24.637" v="846" actId="20577"/>
        <pc:sldMkLst>
          <pc:docMk/>
          <pc:sldMk cId="661326113" sldId="262"/>
        </pc:sldMkLst>
        <pc:spChg chg="mod">
          <ac:chgData name="Tjeerd Hesp" userId="2f9f8dbc-4ba1-4ece-8b1c-0a8018b5a6be" providerId="ADAL" clId="{5F61CE21-3967-4218-83B0-98839FD15061}" dt="2019-10-23T12:12:56.546" v="333" actId="20577"/>
          <ac:spMkLst>
            <pc:docMk/>
            <pc:sldMk cId="661326113" sldId="262"/>
            <ac:spMk id="3" creationId="{00000000-0000-0000-0000-000000000000}"/>
          </ac:spMkLst>
        </pc:spChg>
        <pc:spChg chg="del">
          <ac:chgData name="Tjeerd Hesp" userId="2f9f8dbc-4ba1-4ece-8b1c-0a8018b5a6be" providerId="ADAL" clId="{5F61CE21-3967-4218-83B0-98839FD15061}" dt="2019-10-23T12:12:09.738" v="243" actId="478"/>
          <ac:spMkLst>
            <pc:docMk/>
            <pc:sldMk cId="661326113" sldId="262"/>
            <ac:spMk id="4" creationId="{D30A51D8-3EB7-4365-BB22-909FD55CE886}"/>
          </ac:spMkLst>
        </pc:spChg>
        <pc:graphicFrameChg chg="del mod">
          <ac:chgData name="Tjeerd Hesp" userId="2f9f8dbc-4ba1-4ece-8b1c-0a8018b5a6be" providerId="ADAL" clId="{5F61CE21-3967-4218-83B0-98839FD15061}" dt="2019-10-23T12:12:19.940" v="246" actId="478"/>
          <ac:graphicFrameMkLst>
            <pc:docMk/>
            <pc:sldMk cId="661326113" sldId="262"/>
            <ac:graphicFrameMk id="6" creationId="{FDEA10CA-809D-409E-BC00-C20EC013E77B}"/>
          </ac:graphicFrameMkLst>
        </pc:graphicFrameChg>
      </pc:sldChg>
      <pc:sldChg chg="modSp modNotesTx">
        <pc:chgData name="Tjeerd Hesp" userId="2f9f8dbc-4ba1-4ece-8b1c-0a8018b5a6be" providerId="ADAL" clId="{5F61CE21-3967-4218-83B0-98839FD15061}" dt="2019-10-23T12:39:48.649" v="860" actId="20577"/>
        <pc:sldMkLst>
          <pc:docMk/>
          <pc:sldMk cId="1699806701" sldId="267"/>
        </pc:sldMkLst>
        <pc:spChg chg="mod">
          <ac:chgData name="Tjeerd Hesp" userId="2f9f8dbc-4ba1-4ece-8b1c-0a8018b5a6be" providerId="ADAL" clId="{5F61CE21-3967-4218-83B0-98839FD15061}" dt="2019-10-23T12:21:20.225" v="506" actId="20577"/>
          <ac:spMkLst>
            <pc:docMk/>
            <pc:sldMk cId="1699806701" sldId="267"/>
            <ac:spMk id="2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21:31.467" v="516" actId="20577"/>
          <ac:spMkLst>
            <pc:docMk/>
            <pc:sldMk cId="1699806701" sldId="267"/>
            <ac:spMk id="3" creationId="{00000000-0000-0000-0000-000000000000}"/>
          </ac:spMkLst>
        </pc:spChg>
      </pc:sldChg>
      <pc:sldChg chg="modSp modNotesTx">
        <pc:chgData name="Tjeerd Hesp" userId="2f9f8dbc-4ba1-4ece-8b1c-0a8018b5a6be" providerId="ADAL" clId="{5F61CE21-3967-4218-83B0-98839FD15061}" dt="2019-10-23T12:06:55.032" v="208" actId="20577"/>
        <pc:sldMkLst>
          <pc:docMk/>
          <pc:sldMk cId="80868561" sldId="289"/>
        </pc:sldMkLst>
        <pc:spChg chg="mod">
          <ac:chgData name="Tjeerd Hesp" userId="2f9f8dbc-4ba1-4ece-8b1c-0a8018b5a6be" providerId="ADAL" clId="{5F61CE21-3967-4218-83B0-98839FD15061}" dt="2019-10-23T12:06:17.122" v="180" actId="20577"/>
          <ac:spMkLst>
            <pc:docMk/>
            <pc:sldMk cId="80868561" sldId="289"/>
            <ac:spMk id="2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06:22.750" v="183" actId="20577"/>
          <ac:spMkLst>
            <pc:docMk/>
            <pc:sldMk cId="80868561" sldId="289"/>
            <ac:spMk id="3" creationId="{00000000-0000-0000-0000-000000000000}"/>
          </ac:spMkLst>
        </pc:spChg>
      </pc:sldChg>
      <pc:sldChg chg="modNotesTx">
        <pc:chgData name="Tjeerd Hesp" userId="2f9f8dbc-4ba1-4ece-8b1c-0a8018b5a6be" providerId="ADAL" clId="{5F61CE21-3967-4218-83B0-98839FD15061}" dt="2019-10-23T12:33:38.970" v="761" actId="20577"/>
        <pc:sldMkLst>
          <pc:docMk/>
          <pc:sldMk cId="3194585732" sldId="296"/>
        </pc:sldMkLst>
      </pc:sldChg>
      <pc:sldChg chg="modSp">
        <pc:chgData name="Tjeerd Hesp" userId="2f9f8dbc-4ba1-4ece-8b1c-0a8018b5a6be" providerId="ADAL" clId="{5F61CE21-3967-4218-83B0-98839FD15061}" dt="2019-10-23T12:10:36.024" v="242" actId="20577"/>
        <pc:sldMkLst>
          <pc:docMk/>
          <pc:sldMk cId="1510389857" sldId="297"/>
        </pc:sldMkLst>
        <pc:spChg chg="mod">
          <ac:chgData name="Tjeerd Hesp" userId="2f9f8dbc-4ba1-4ece-8b1c-0a8018b5a6be" providerId="ADAL" clId="{5F61CE21-3967-4218-83B0-98839FD15061}" dt="2019-10-23T12:10:36.024" v="242" actId="20577"/>
          <ac:spMkLst>
            <pc:docMk/>
            <pc:sldMk cId="1510389857" sldId="297"/>
            <ac:spMk id="2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02:28.139" v="174" actId="20577"/>
          <ac:spMkLst>
            <pc:docMk/>
            <pc:sldMk cId="1510389857" sldId="297"/>
            <ac:spMk id="3" creationId="{00000000-0000-0000-0000-000000000000}"/>
          </ac:spMkLst>
        </pc:spChg>
      </pc:sldChg>
      <pc:sldChg chg="modNotesTx">
        <pc:chgData name="Tjeerd Hesp" userId="2f9f8dbc-4ba1-4ece-8b1c-0a8018b5a6be" providerId="ADAL" clId="{5F61CE21-3967-4218-83B0-98839FD15061}" dt="2019-10-23T12:36:15.633" v="843" actId="6549"/>
        <pc:sldMkLst>
          <pc:docMk/>
          <pc:sldMk cId="144374646" sldId="299"/>
        </pc:sldMkLst>
      </pc:sldChg>
      <pc:sldChg chg="modSp modNotesTx">
        <pc:chgData name="Tjeerd Hesp" userId="2f9f8dbc-4ba1-4ece-8b1c-0a8018b5a6be" providerId="ADAL" clId="{5F61CE21-3967-4218-83B0-98839FD15061}" dt="2019-10-23T12:36:56.348" v="844" actId="6549"/>
        <pc:sldMkLst>
          <pc:docMk/>
          <pc:sldMk cId="1811922358" sldId="300"/>
        </pc:sldMkLst>
        <pc:graphicFrameChg chg="modGraphic">
          <ac:chgData name="Tjeerd Hesp" userId="2f9f8dbc-4ba1-4ece-8b1c-0a8018b5a6be" providerId="ADAL" clId="{5F61CE21-3967-4218-83B0-98839FD15061}" dt="2019-10-23T12:08:36.813" v="228" actId="20577"/>
          <ac:graphicFrameMkLst>
            <pc:docMk/>
            <pc:sldMk cId="1811922358" sldId="300"/>
            <ac:graphicFrameMk id="7" creationId="{15C12DA1-464B-42BD-B9C5-4DE6188B2929}"/>
          </ac:graphicFrameMkLst>
        </pc:graphicFrameChg>
      </pc:sldChg>
      <pc:sldChg chg="modSp modNotesTx">
        <pc:chgData name="Tjeerd Hesp" userId="2f9f8dbc-4ba1-4ece-8b1c-0a8018b5a6be" providerId="ADAL" clId="{5F61CE21-3967-4218-83B0-98839FD15061}" dt="2019-10-23T12:38:10.389" v="847" actId="6549"/>
        <pc:sldMkLst>
          <pc:docMk/>
          <pc:sldMk cId="1873211098" sldId="301"/>
        </pc:sldMkLst>
        <pc:graphicFrameChg chg="modGraphic">
          <ac:chgData name="Tjeerd Hesp" userId="2f9f8dbc-4ba1-4ece-8b1c-0a8018b5a6be" providerId="ADAL" clId="{5F61CE21-3967-4218-83B0-98839FD15061}" dt="2019-10-23T12:17:46.026" v="419" actId="2165"/>
          <ac:graphicFrameMkLst>
            <pc:docMk/>
            <pc:sldMk cId="1873211098" sldId="301"/>
            <ac:graphicFrameMk id="5" creationId="{2E541A9D-64EB-4971-A371-6E8B117D148A}"/>
          </ac:graphicFrameMkLst>
        </pc:graphicFrameChg>
      </pc:sldChg>
      <pc:sldChg chg="modSp modNotesTx">
        <pc:chgData name="Tjeerd Hesp" userId="2f9f8dbc-4ba1-4ece-8b1c-0a8018b5a6be" providerId="ADAL" clId="{5F61CE21-3967-4218-83B0-98839FD15061}" dt="2019-10-23T12:19:49.936" v="465" actId="6549"/>
        <pc:sldMkLst>
          <pc:docMk/>
          <pc:sldMk cId="3837904942" sldId="302"/>
        </pc:sldMkLst>
        <pc:spChg chg="mod">
          <ac:chgData name="Tjeerd Hesp" userId="2f9f8dbc-4ba1-4ece-8b1c-0a8018b5a6be" providerId="ADAL" clId="{5F61CE21-3967-4218-83B0-98839FD15061}" dt="2019-10-23T12:19:17.543" v="439" actId="20577"/>
          <ac:spMkLst>
            <pc:docMk/>
            <pc:sldMk cId="3837904942" sldId="302"/>
            <ac:spMk id="19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18:50.315" v="430" actId="20577"/>
          <ac:spMkLst>
            <pc:docMk/>
            <pc:sldMk cId="3837904942" sldId="302"/>
            <ac:spMk id="20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18:55.462" v="432" actId="20577"/>
          <ac:spMkLst>
            <pc:docMk/>
            <pc:sldMk cId="3837904942" sldId="302"/>
            <ac:spMk id="21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19:01.978" v="434" actId="20577"/>
          <ac:spMkLst>
            <pc:docMk/>
            <pc:sldMk cId="3837904942" sldId="302"/>
            <ac:spMk id="22" creationId="{00000000-0000-0000-0000-000000000000}"/>
          </ac:spMkLst>
        </pc:spChg>
        <pc:spChg chg="mod">
          <ac:chgData name="Tjeerd Hesp" userId="2f9f8dbc-4ba1-4ece-8b1c-0a8018b5a6be" providerId="ADAL" clId="{5F61CE21-3967-4218-83B0-98839FD15061}" dt="2019-10-23T12:19:10.942" v="436" actId="20577"/>
          <ac:spMkLst>
            <pc:docMk/>
            <pc:sldMk cId="3837904942" sldId="302"/>
            <ac:spMk id="23" creationId="{00000000-0000-0000-0000-000000000000}"/>
          </ac:spMkLst>
        </pc:spChg>
      </pc:sldChg>
      <pc:sldChg chg="modSp">
        <pc:chgData name="Tjeerd Hesp" userId="2f9f8dbc-4ba1-4ece-8b1c-0a8018b5a6be" providerId="ADAL" clId="{5F61CE21-3967-4218-83B0-98839FD15061}" dt="2019-10-23T12:20:37.504" v="478" actId="6549"/>
        <pc:sldMkLst>
          <pc:docMk/>
          <pc:sldMk cId="1207881631" sldId="303"/>
        </pc:sldMkLst>
        <pc:spChg chg="mod">
          <ac:chgData name="Tjeerd Hesp" userId="2f9f8dbc-4ba1-4ece-8b1c-0a8018b5a6be" providerId="ADAL" clId="{5F61CE21-3967-4218-83B0-98839FD15061}" dt="2019-10-23T12:20:37.504" v="478" actId="6549"/>
          <ac:spMkLst>
            <pc:docMk/>
            <pc:sldMk cId="1207881631" sldId="303"/>
            <ac:spMk id="7" creationId="{00000000-0000-0000-0000-000000000000}"/>
          </ac:spMkLst>
        </pc:spChg>
      </pc:sldChg>
      <pc:sldChg chg="modSp">
        <pc:chgData name="Tjeerd Hesp" userId="2f9f8dbc-4ba1-4ece-8b1c-0a8018b5a6be" providerId="ADAL" clId="{5F61CE21-3967-4218-83B0-98839FD15061}" dt="2019-10-23T12:21:51.463" v="521" actId="20577"/>
        <pc:sldMkLst>
          <pc:docMk/>
          <pc:sldMk cId="179012326" sldId="304"/>
        </pc:sldMkLst>
        <pc:graphicFrameChg chg="modGraphic">
          <ac:chgData name="Tjeerd Hesp" userId="2f9f8dbc-4ba1-4ece-8b1c-0a8018b5a6be" providerId="ADAL" clId="{5F61CE21-3967-4218-83B0-98839FD15061}" dt="2019-10-23T12:21:51.463" v="521" actId="20577"/>
          <ac:graphicFrameMkLst>
            <pc:docMk/>
            <pc:sldMk cId="179012326" sldId="304"/>
            <ac:graphicFrameMk id="5" creationId="{EEF1A72C-4349-4659-A6E3-146D69F095FE}"/>
          </ac:graphicFrameMkLst>
        </pc:graphicFrameChg>
      </pc:sldChg>
      <pc:sldChg chg="modSp">
        <pc:chgData name="Tjeerd Hesp" userId="2f9f8dbc-4ba1-4ece-8b1c-0a8018b5a6be" providerId="ADAL" clId="{5F61CE21-3967-4218-83B0-98839FD15061}" dt="2019-10-23T12:22:40.222" v="523" actId="20577"/>
        <pc:sldMkLst>
          <pc:docMk/>
          <pc:sldMk cId="3109036344" sldId="305"/>
        </pc:sldMkLst>
        <pc:spChg chg="mod">
          <ac:chgData name="Tjeerd Hesp" userId="2f9f8dbc-4ba1-4ece-8b1c-0a8018b5a6be" providerId="ADAL" clId="{5F61CE21-3967-4218-83B0-98839FD15061}" dt="2019-10-23T12:22:40.222" v="523" actId="20577"/>
          <ac:spMkLst>
            <pc:docMk/>
            <pc:sldMk cId="3109036344" sldId="305"/>
            <ac:spMk id="5" creationId="{00000000-0000-0000-0000-000000000000}"/>
          </ac:spMkLst>
        </pc:spChg>
      </pc:sldChg>
      <pc:sldChg chg="modSp modNotesTx">
        <pc:chgData name="Tjeerd Hesp" userId="2f9f8dbc-4ba1-4ece-8b1c-0a8018b5a6be" providerId="ADAL" clId="{5F61CE21-3967-4218-83B0-98839FD15061}" dt="2019-10-23T12:24:10.316" v="604" actId="6549"/>
        <pc:sldMkLst>
          <pc:docMk/>
          <pc:sldMk cId="978663159" sldId="306"/>
        </pc:sldMkLst>
        <pc:spChg chg="mod">
          <ac:chgData name="Tjeerd Hesp" userId="2f9f8dbc-4ba1-4ece-8b1c-0a8018b5a6be" providerId="ADAL" clId="{5F61CE21-3967-4218-83B0-98839FD15061}" dt="2019-10-23T12:23:24.676" v="525" actId="20577"/>
          <ac:spMkLst>
            <pc:docMk/>
            <pc:sldMk cId="978663159" sldId="306"/>
            <ac:spMk id="5" creationId="{00000000-0000-0000-0000-000000000000}"/>
          </ac:spMkLst>
        </pc:spChg>
      </pc:sldChg>
      <pc:sldChg chg="modNotesTx">
        <pc:chgData name="Tjeerd Hesp" userId="2f9f8dbc-4ba1-4ece-8b1c-0a8018b5a6be" providerId="ADAL" clId="{5F61CE21-3967-4218-83B0-98839FD15061}" dt="2019-10-23T12:24:54.708" v="617" actId="6549"/>
        <pc:sldMkLst>
          <pc:docMk/>
          <pc:sldMk cId="231166653" sldId="307"/>
        </pc:sldMkLst>
      </pc:sldChg>
      <pc:sldChg chg="modSp">
        <pc:chgData name="Tjeerd Hesp" userId="2f9f8dbc-4ba1-4ece-8b1c-0a8018b5a6be" providerId="ADAL" clId="{5F61CE21-3967-4218-83B0-98839FD15061}" dt="2019-10-23T12:25:18.028" v="622" actId="20577"/>
        <pc:sldMkLst>
          <pc:docMk/>
          <pc:sldMk cId="1361545436" sldId="308"/>
        </pc:sldMkLst>
        <pc:graphicFrameChg chg="modGraphic">
          <ac:chgData name="Tjeerd Hesp" userId="2f9f8dbc-4ba1-4ece-8b1c-0a8018b5a6be" providerId="ADAL" clId="{5F61CE21-3967-4218-83B0-98839FD15061}" dt="2019-10-23T12:25:18.028" v="622" actId="20577"/>
          <ac:graphicFrameMkLst>
            <pc:docMk/>
            <pc:sldMk cId="1361545436" sldId="308"/>
            <ac:graphicFrameMk id="6" creationId="{5F98EFE2-51D8-4028-B0A7-01D5259B6C73}"/>
          </ac:graphicFrameMkLst>
        </pc:graphicFrameChg>
      </pc:sldChg>
      <pc:sldChg chg="modNotesTx">
        <pc:chgData name="Tjeerd Hesp" userId="2f9f8dbc-4ba1-4ece-8b1c-0a8018b5a6be" providerId="ADAL" clId="{5F61CE21-3967-4218-83B0-98839FD15061}" dt="2019-10-23T12:41:16.870" v="861" actId="6549"/>
        <pc:sldMkLst>
          <pc:docMk/>
          <pc:sldMk cId="3242484795" sldId="309"/>
        </pc:sldMkLst>
      </pc:sldChg>
      <pc:sldChg chg="modNotesTx">
        <pc:chgData name="Tjeerd Hesp" userId="2f9f8dbc-4ba1-4ece-8b1c-0a8018b5a6be" providerId="ADAL" clId="{5F61CE21-3967-4218-83B0-98839FD15061}" dt="2019-10-23T12:46:11.960" v="1173" actId="6549"/>
        <pc:sldMkLst>
          <pc:docMk/>
          <pc:sldMk cId="761823473" sldId="310"/>
        </pc:sldMkLst>
      </pc:sldChg>
      <pc:sldChg chg="modNotesTx">
        <pc:chgData name="Tjeerd Hesp" userId="2f9f8dbc-4ba1-4ece-8b1c-0a8018b5a6be" providerId="ADAL" clId="{5F61CE21-3967-4218-83B0-98839FD15061}" dt="2019-10-23T12:47:30.941" v="1194" actId="20577"/>
        <pc:sldMkLst>
          <pc:docMk/>
          <pc:sldMk cId="2558043439" sldId="311"/>
        </pc:sldMkLst>
      </pc:sldChg>
      <pc:sldChg chg="modSp modNotesTx">
        <pc:chgData name="Tjeerd Hesp" userId="2f9f8dbc-4ba1-4ece-8b1c-0a8018b5a6be" providerId="ADAL" clId="{5F61CE21-3967-4218-83B0-98839FD15061}" dt="2019-10-23T12:47:36.920" v="1195" actId="6549"/>
        <pc:sldMkLst>
          <pc:docMk/>
          <pc:sldMk cId="2058563086" sldId="312"/>
        </pc:sldMkLst>
        <pc:graphicFrameChg chg="modGraphic">
          <ac:chgData name="Tjeerd Hesp" userId="2f9f8dbc-4ba1-4ece-8b1c-0a8018b5a6be" providerId="ADAL" clId="{5F61CE21-3967-4218-83B0-98839FD15061}" dt="2019-10-23T12:27:41.865" v="629" actId="20577"/>
          <ac:graphicFrameMkLst>
            <pc:docMk/>
            <pc:sldMk cId="2058563086" sldId="312"/>
            <ac:graphicFrameMk id="5" creationId="{21ED0D77-C7DB-4B17-AD06-E88930F4866B}"/>
          </ac:graphicFrameMkLst>
        </pc:graphicFrameChg>
      </pc:sldChg>
    </pc:docChg>
  </pc:docChgLst>
  <pc:docChgLst>
    <pc:chgData name="Sjoerd de Vries" userId="S::sjoerd.de.vries@symbol.nl::8b3537f5-00d2-41b4-8b1b-3140eba018da" providerId="AD" clId="Web-{0889A322-6D39-C799-A76C-3AAED43D3BCB}"/>
    <pc:docChg chg="modSld">
      <pc:chgData name="Sjoerd de Vries" userId="S::sjoerd.de.vries@symbol.nl::8b3537f5-00d2-41b4-8b1b-3140eba018da" providerId="AD" clId="Web-{0889A322-6D39-C799-A76C-3AAED43D3BCB}" dt="2019-10-21T10:19:45.627" v="17"/>
      <pc:docMkLst>
        <pc:docMk/>
      </pc:docMkLst>
      <pc:sldChg chg="modNotes">
        <pc:chgData name="Sjoerd de Vries" userId="S::sjoerd.de.vries@symbol.nl::8b3537f5-00d2-41b4-8b1b-3140eba018da" providerId="AD" clId="Web-{0889A322-6D39-C799-A76C-3AAED43D3BCB}" dt="2019-10-21T10:19:45.627" v="17"/>
        <pc:sldMkLst>
          <pc:docMk/>
          <pc:sldMk cId="80868561" sldId="289"/>
        </pc:sldMkLst>
      </pc:sldChg>
      <pc:sldChg chg="modNotes">
        <pc:chgData name="Sjoerd de Vries" userId="S::sjoerd.de.vries@symbol.nl::8b3537f5-00d2-41b4-8b1b-3140eba018da" providerId="AD" clId="Web-{0889A322-6D39-C799-A76C-3AAED43D3BCB}" dt="2019-10-21T10:18:43.314" v="1"/>
        <pc:sldMkLst>
          <pc:docMk/>
          <pc:sldMk cId="2558043439" sldId="311"/>
        </pc:sldMkLst>
      </pc:sldChg>
    </pc:docChg>
  </pc:docChgLst>
  <pc:docChgLst>
    <pc:chgData name="Sjoerd de Vries" userId="S::sjoerd.de.vries@symbol.nl::8b3537f5-00d2-41b4-8b1b-3140eba018da" providerId="AD" clId="Web-{D60C1199-9596-0BAB-6CD3-FFFD61C727E6}"/>
    <pc:docChg chg="addSld delSld modSld sldOrd modSection">
      <pc:chgData name="Sjoerd de Vries" userId="S::sjoerd.de.vries@symbol.nl::8b3537f5-00d2-41b4-8b1b-3140eba018da" providerId="AD" clId="Web-{D60C1199-9596-0BAB-6CD3-FFFD61C727E6}" dt="2019-10-21T10:14:11.592" v="2242"/>
      <pc:docMkLst>
        <pc:docMk/>
      </pc:docMkLst>
      <pc:sldChg chg="modSp">
        <pc:chgData name="Sjoerd de Vries" userId="S::sjoerd.de.vries@symbol.nl::8b3537f5-00d2-41b4-8b1b-3140eba018da" providerId="AD" clId="Web-{D60C1199-9596-0BAB-6CD3-FFFD61C727E6}" dt="2019-10-21T08:15:53.360" v="5" actId="20577"/>
        <pc:sldMkLst>
          <pc:docMk/>
          <pc:sldMk cId="0" sldId="256"/>
        </pc:sldMkLst>
        <pc:spChg chg="mod">
          <ac:chgData name="Sjoerd de Vries" userId="S::sjoerd.de.vries@symbol.nl::8b3537f5-00d2-41b4-8b1b-3140eba018da" providerId="AD" clId="Web-{D60C1199-9596-0BAB-6CD3-FFFD61C727E6}" dt="2019-10-21T08:15:53.360" v="5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15:36.298" v="3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14:47.438" v="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15:13.063" v="1" actId="20577"/>
          <ac:spMkLst>
            <pc:docMk/>
            <pc:sldMk cId="0" sldId="256"/>
            <ac:spMk id="9" creationId="{00000000-0000-0000-0000-000000000000}"/>
          </ac:spMkLst>
        </pc:spChg>
      </pc:sldChg>
      <pc:sldChg chg="modSp modNotes">
        <pc:chgData name="Sjoerd de Vries" userId="S::sjoerd.de.vries@symbol.nl::8b3537f5-00d2-41b4-8b1b-3140eba018da" providerId="AD" clId="Web-{D60C1199-9596-0BAB-6CD3-FFFD61C727E6}" dt="2019-10-21T08:32:33.458" v="108"/>
        <pc:sldMkLst>
          <pc:docMk/>
          <pc:sldMk cId="2299824322" sldId="258"/>
        </pc:sldMkLst>
        <pc:spChg chg="mod">
          <ac:chgData name="Sjoerd de Vries" userId="S::sjoerd.de.vries@symbol.nl::8b3537f5-00d2-41b4-8b1b-3140eba018da" providerId="AD" clId="Web-{D60C1199-9596-0BAB-6CD3-FFFD61C727E6}" dt="2019-10-21T08:21:43.971" v="18" actId="20577"/>
          <ac:spMkLst>
            <pc:docMk/>
            <pc:sldMk cId="2299824322" sldId="258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3:51.690" v="25" actId="20577"/>
          <ac:spMkLst>
            <pc:docMk/>
            <pc:sldMk cId="2299824322" sldId="258"/>
            <ac:spMk id="37" creationId="{EC60228C-D317-4574-BF76-BECE71DDC787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3:45.768" v="24" actId="20577"/>
          <ac:spMkLst>
            <pc:docMk/>
            <pc:sldMk cId="2299824322" sldId="258"/>
            <ac:spMk id="38" creationId="{63330BAE-7E65-4C84-BB80-09B0E6F3BDF5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4:21.941" v="27" actId="20577"/>
          <ac:spMkLst>
            <pc:docMk/>
            <pc:sldMk cId="2299824322" sldId="258"/>
            <ac:spMk id="39" creationId="{CF180511-93BC-415E-B04E-F6905B14F9B7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4:48.753" v="31" actId="20577"/>
          <ac:spMkLst>
            <pc:docMk/>
            <pc:sldMk cId="2299824322" sldId="258"/>
            <ac:spMk id="40" creationId="{A249ABFD-C829-40C2-94BE-2B28A1C957CD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4:33.925" v="29" actId="20577"/>
          <ac:spMkLst>
            <pc:docMk/>
            <pc:sldMk cId="2299824322" sldId="258"/>
            <ac:spMk id="41" creationId="{6076F462-C2AF-45A4-8400-1681295874F2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1:56.565" v="20" actId="20577"/>
          <ac:spMkLst>
            <pc:docMk/>
            <pc:sldMk cId="2299824322" sldId="258"/>
            <ac:spMk id="42" creationId="{CF3EC370-4507-4E4A-A69B-4ADE4AB74AD3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4:55.331" v="33" actId="20577"/>
          <ac:spMkLst>
            <pc:docMk/>
            <pc:sldMk cId="2299824322" sldId="258"/>
            <ac:spMk id="44" creationId="{DE4010E9-27B4-4B7D-BFE9-4EEA0A8027E5}"/>
          </ac:spMkLst>
        </pc:spChg>
      </pc:sldChg>
      <pc:sldChg chg="del">
        <pc:chgData name="Sjoerd de Vries" userId="S::sjoerd.de.vries@symbol.nl::8b3537f5-00d2-41b4-8b1b-3140eba018da" providerId="AD" clId="Web-{D60C1199-9596-0BAB-6CD3-FFFD61C727E6}" dt="2019-10-21T08:39:24.757" v="192"/>
        <pc:sldMkLst>
          <pc:docMk/>
          <pc:sldMk cId="3547679804" sldId="260"/>
        </pc:sldMkLst>
      </pc:sldChg>
      <pc:sldChg chg="addSp modSp modNotes">
        <pc:chgData name="Sjoerd de Vries" userId="S::sjoerd.de.vries@symbol.nl::8b3537f5-00d2-41b4-8b1b-3140eba018da" providerId="AD" clId="Web-{D60C1199-9596-0BAB-6CD3-FFFD61C727E6}" dt="2019-10-21T09:07:06.982" v="876"/>
        <pc:sldMkLst>
          <pc:docMk/>
          <pc:sldMk cId="661326113" sldId="262"/>
        </pc:sldMkLst>
        <pc:spChg chg="mod">
          <ac:chgData name="Sjoerd de Vries" userId="S::sjoerd.de.vries@symbol.nl::8b3537f5-00d2-41b4-8b1b-3140eba018da" providerId="AD" clId="Web-{D60C1199-9596-0BAB-6CD3-FFFD61C727E6}" dt="2019-10-21T09:05:42.466" v="850" actId="20577"/>
          <ac:spMkLst>
            <pc:docMk/>
            <pc:sldMk cId="661326113" sldId="262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06:10.341" v="859" actId="20577"/>
          <ac:spMkLst>
            <pc:docMk/>
            <pc:sldMk cId="661326113" sldId="262"/>
            <ac:spMk id="3" creationId="{00000000-0000-0000-0000-000000000000}"/>
          </ac:spMkLst>
        </pc:spChg>
        <pc:spChg chg="add">
          <ac:chgData name="Sjoerd de Vries" userId="S::sjoerd.de.vries@symbol.nl::8b3537f5-00d2-41b4-8b1b-3140eba018da" providerId="AD" clId="Web-{D60C1199-9596-0BAB-6CD3-FFFD61C727E6}" dt="2019-10-21T09:06:17.185" v="860"/>
          <ac:spMkLst>
            <pc:docMk/>
            <pc:sldMk cId="661326113" sldId="262"/>
            <ac:spMk id="4" creationId="{D30A51D8-3EB7-4365-BB22-909FD55CE886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06:29.404" v="870" actId="20577"/>
          <ac:spMkLst>
            <pc:docMk/>
            <pc:sldMk cId="661326113" sldId="262"/>
            <ac:spMk id="7" creationId="{00000000-0000-0000-0000-000000000000}"/>
          </ac:spMkLst>
        </pc:spChg>
        <pc:graphicFrameChg chg="add">
          <ac:chgData name="Sjoerd de Vries" userId="S::sjoerd.de.vries@symbol.nl::8b3537f5-00d2-41b4-8b1b-3140eba018da" providerId="AD" clId="Web-{D60C1199-9596-0BAB-6CD3-FFFD61C727E6}" dt="2019-10-21T09:06:17.248" v="861"/>
          <ac:graphicFrameMkLst>
            <pc:docMk/>
            <pc:sldMk cId="661326113" sldId="262"/>
            <ac:graphicFrameMk id="6" creationId="{FDEA10CA-809D-409E-BC00-C20EC013E77B}"/>
          </ac:graphicFrameMkLst>
        </pc:graphicFrameChg>
      </pc:sldChg>
      <pc:sldChg chg="modSp modNotes">
        <pc:chgData name="Sjoerd de Vries" userId="S::sjoerd.de.vries@symbol.nl::8b3537f5-00d2-41b4-8b1b-3140eba018da" providerId="AD" clId="Web-{D60C1199-9596-0BAB-6CD3-FFFD61C727E6}" dt="2019-10-21T09:10:30.342" v="928"/>
        <pc:sldMkLst>
          <pc:docMk/>
          <pc:sldMk cId="548221009" sldId="263"/>
        </pc:sldMkLst>
        <pc:spChg chg="mod">
          <ac:chgData name="Sjoerd de Vries" userId="S::sjoerd.de.vries@symbol.nl::8b3537f5-00d2-41b4-8b1b-3140eba018da" providerId="AD" clId="Web-{D60C1199-9596-0BAB-6CD3-FFFD61C727E6}" dt="2019-10-21T09:07:41.482" v="880" actId="20577"/>
          <ac:spMkLst>
            <pc:docMk/>
            <pc:sldMk cId="548221009" sldId="263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09:38.202" v="911" actId="20577"/>
          <ac:spMkLst>
            <pc:docMk/>
            <pc:sldMk cId="548221009" sldId="263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09:52.873" v="914" actId="20577"/>
          <ac:spMkLst>
            <pc:docMk/>
            <pc:sldMk cId="548221009" sldId="263"/>
            <ac:spMk id="6" creationId="{00000000-0000-0000-0000-000000000000}"/>
          </ac:spMkLst>
        </pc:spChg>
      </pc:sldChg>
      <pc:sldChg chg="modSp modNotes">
        <pc:chgData name="Sjoerd de Vries" userId="S::sjoerd.de.vries@symbol.nl::8b3537f5-00d2-41b4-8b1b-3140eba018da" providerId="AD" clId="Web-{D60C1199-9596-0BAB-6CD3-FFFD61C727E6}" dt="2019-10-21T09:15:44.875" v="1064"/>
        <pc:sldMkLst>
          <pc:docMk/>
          <pc:sldMk cId="3438440739" sldId="264"/>
        </pc:sldMkLst>
        <pc:spChg chg="mod">
          <ac:chgData name="Sjoerd de Vries" userId="S::sjoerd.de.vries@symbol.nl::8b3537f5-00d2-41b4-8b1b-3140eba018da" providerId="AD" clId="Web-{D60C1199-9596-0BAB-6CD3-FFFD61C727E6}" dt="2019-10-21T09:11:13.358" v="933" actId="20577"/>
          <ac:spMkLst>
            <pc:docMk/>
            <pc:sldMk cId="3438440739" sldId="264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11:38.796" v="939" actId="20577"/>
          <ac:spMkLst>
            <pc:docMk/>
            <pc:sldMk cId="3438440739" sldId="264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11:57.890" v="952" actId="20577"/>
          <ac:spMkLst>
            <pc:docMk/>
            <pc:sldMk cId="3438440739" sldId="264"/>
            <ac:spMk id="6" creationId="{00000000-0000-0000-0000-000000000000}"/>
          </ac:spMkLst>
        </pc:spChg>
      </pc:sldChg>
      <pc:sldChg chg="del">
        <pc:chgData name="Sjoerd de Vries" userId="S::sjoerd.de.vries@symbol.nl::8b3537f5-00d2-41b4-8b1b-3140eba018da" providerId="AD" clId="Web-{D60C1199-9596-0BAB-6CD3-FFFD61C727E6}" dt="2019-10-21T09:19:36.016" v="1083"/>
        <pc:sldMkLst>
          <pc:docMk/>
          <pc:sldMk cId="3546467198" sldId="265"/>
        </pc:sldMkLst>
      </pc:sldChg>
      <pc:sldChg chg="modSp modNotes">
        <pc:chgData name="Sjoerd de Vries" userId="S::sjoerd.de.vries@symbol.nl::8b3537f5-00d2-41b4-8b1b-3140eba018da" providerId="AD" clId="Web-{D60C1199-9596-0BAB-6CD3-FFFD61C727E6}" dt="2019-10-21T09:24:39.408" v="1180"/>
        <pc:sldMkLst>
          <pc:docMk/>
          <pc:sldMk cId="3882652265" sldId="266"/>
        </pc:sldMkLst>
        <pc:spChg chg="mod">
          <ac:chgData name="Sjoerd de Vries" userId="S::sjoerd.de.vries@symbol.nl::8b3537f5-00d2-41b4-8b1b-3140eba018da" providerId="AD" clId="Web-{D60C1199-9596-0BAB-6CD3-FFFD61C727E6}" dt="2019-10-21T09:22:21.220" v="1118" actId="20577"/>
          <ac:spMkLst>
            <pc:docMk/>
            <pc:sldMk cId="3882652265" sldId="266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22:34.408" v="1124" actId="20577"/>
          <ac:spMkLst>
            <pc:docMk/>
            <pc:sldMk cId="3882652265" sldId="266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22:44.330" v="1129" actId="20577"/>
          <ac:spMkLst>
            <pc:docMk/>
            <pc:sldMk cId="3882652265" sldId="266"/>
            <ac:spMk id="6" creationId="{00000000-0000-0000-0000-000000000000}"/>
          </ac:spMkLst>
        </pc:spChg>
      </pc:sldChg>
      <pc:sldChg chg="modSp modNotes">
        <pc:chgData name="Sjoerd de Vries" userId="S::sjoerd.de.vries@symbol.nl::8b3537f5-00d2-41b4-8b1b-3140eba018da" providerId="AD" clId="Web-{D60C1199-9596-0BAB-6CD3-FFFD61C727E6}" dt="2019-10-21T09:32:05.223" v="1364"/>
        <pc:sldMkLst>
          <pc:docMk/>
          <pc:sldMk cId="1699806701" sldId="267"/>
        </pc:sldMkLst>
        <pc:spChg chg="mod">
          <ac:chgData name="Sjoerd de Vries" userId="S::sjoerd.de.vries@symbol.nl::8b3537f5-00d2-41b4-8b1b-3140eba018da" providerId="AD" clId="Web-{D60C1199-9596-0BAB-6CD3-FFFD61C727E6}" dt="2019-10-21T09:27:12.378" v="1207" actId="20577"/>
          <ac:spMkLst>
            <pc:docMk/>
            <pc:sldMk cId="1699806701" sldId="267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25:51.659" v="1189" actId="20577"/>
          <ac:spMkLst>
            <pc:docMk/>
            <pc:sldMk cId="1699806701" sldId="267"/>
            <ac:spMk id="6" creationId="{00000000-0000-0000-0000-000000000000}"/>
          </ac:spMkLst>
        </pc:spChg>
      </pc:sldChg>
      <pc:sldChg chg="del">
        <pc:chgData name="Sjoerd de Vries" userId="S::sjoerd.de.vries@symbol.nl::8b3537f5-00d2-41b4-8b1b-3140eba018da" providerId="AD" clId="Web-{D60C1199-9596-0BAB-6CD3-FFFD61C727E6}" dt="2019-10-21T09:37:49.005" v="1505"/>
        <pc:sldMkLst>
          <pc:docMk/>
          <pc:sldMk cId="2846387481" sldId="268"/>
        </pc:sldMkLst>
      </pc:sldChg>
      <pc:sldChg chg="del modNotes">
        <pc:chgData name="Sjoerd de Vries" userId="S::sjoerd.de.vries@symbol.nl::8b3537f5-00d2-41b4-8b1b-3140eba018da" providerId="AD" clId="Web-{D60C1199-9596-0BAB-6CD3-FFFD61C727E6}" dt="2019-10-21T09:40:32.022" v="1610"/>
        <pc:sldMkLst>
          <pc:docMk/>
          <pc:sldMk cId="346706758" sldId="269"/>
        </pc:sldMkLst>
      </pc:sldChg>
      <pc:sldChg chg="del">
        <pc:chgData name="Sjoerd de Vries" userId="S::sjoerd.de.vries@symbol.nl::8b3537f5-00d2-41b4-8b1b-3140eba018da" providerId="AD" clId="Web-{D60C1199-9596-0BAB-6CD3-FFFD61C727E6}" dt="2019-10-21T09:42:53.288" v="1652"/>
        <pc:sldMkLst>
          <pc:docMk/>
          <pc:sldMk cId="2167209806" sldId="270"/>
        </pc:sldMkLst>
      </pc:sldChg>
      <pc:sldChg chg="del">
        <pc:chgData name="Sjoerd de Vries" userId="S::sjoerd.de.vries@symbol.nl::8b3537f5-00d2-41b4-8b1b-3140eba018da" providerId="AD" clId="Web-{D60C1199-9596-0BAB-6CD3-FFFD61C727E6}" dt="2019-10-21T09:17:35.313" v="1069"/>
        <pc:sldMkLst>
          <pc:docMk/>
          <pc:sldMk cId="429952293" sldId="279"/>
        </pc:sldMkLst>
      </pc:sldChg>
      <pc:sldChg chg="del">
        <pc:chgData name="Sjoerd de Vries" userId="S::sjoerd.de.vries@symbol.nl::8b3537f5-00d2-41b4-8b1b-3140eba018da" providerId="AD" clId="Web-{D60C1199-9596-0BAB-6CD3-FFFD61C727E6}" dt="2019-10-21T09:35:19.395" v="1419"/>
        <pc:sldMkLst>
          <pc:docMk/>
          <pc:sldMk cId="3921701982" sldId="280"/>
        </pc:sldMkLst>
      </pc:sldChg>
      <pc:sldChg chg="modSp modNotes">
        <pc:chgData name="Sjoerd de Vries" userId="S::sjoerd.de.vries@symbol.nl::8b3537f5-00d2-41b4-8b1b-3140eba018da" providerId="AD" clId="Web-{D60C1199-9596-0BAB-6CD3-FFFD61C727E6}" dt="2019-10-21T08:36:09.990" v="173"/>
        <pc:sldMkLst>
          <pc:docMk/>
          <pc:sldMk cId="3288424681" sldId="283"/>
        </pc:sldMkLst>
        <pc:spChg chg="mod">
          <ac:chgData name="Sjoerd de Vries" userId="S::sjoerd.de.vries@symbol.nl::8b3537f5-00d2-41b4-8b1b-3140eba018da" providerId="AD" clId="Web-{D60C1199-9596-0BAB-6CD3-FFFD61C727E6}" dt="2019-10-21T08:19:49.424" v="11" actId="20577"/>
          <ac:spMkLst>
            <pc:docMk/>
            <pc:sldMk cId="3288424681" sldId="283"/>
            <ac:spMk id="10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0:00.408" v="13" actId="20577"/>
          <ac:spMkLst>
            <pc:docMk/>
            <pc:sldMk cId="3288424681" sldId="283"/>
            <ac:spMk id="1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0:34.033" v="16" actId="20577"/>
          <ac:spMkLst>
            <pc:docMk/>
            <pc:sldMk cId="3288424681" sldId="283"/>
            <ac:spMk id="13" creationId="{00000000-0000-0000-0000-000000000000}"/>
          </ac:spMkLst>
        </pc:spChg>
      </pc:sldChg>
      <pc:sldChg chg="del">
        <pc:chgData name="Sjoerd de Vries" userId="S::sjoerd.de.vries@symbol.nl::8b3537f5-00d2-41b4-8b1b-3140eba018da" providerId="AD" clId="Web-{D60C1199-9596-0BAB-6CD3-FFFD61C727E6}" dt="2019-10-21T08:40:00.538" v="194"/>
        <pc:sldMkLst>
          <pc:docMk/>
          <pc:sldMk cId="2932631977" sldId="284"/>
        </pc:sldMkLst>
      </pc:sldChg>
      <pc:sldChg chg="del">
        <pc:chgData name="Sjoerd de Vries" userId="S::sjoerd.de.vries@symbol.nl::8b3537f5-00d2-41b4-8b1b-3140eba018da" providerId="AD" clId="Web-{D60C1199-9596-0BAB-6CD3-FFFD61C727E6}" dt="2019-10-21T09:21:00.642" v="1111"/>
        <pc:sldMkLst>
          <pc:docMk/>
          <pc:sldMk cId="4085968751" sldId="285"/>
        </pc:sldMkLst>
      </pc:sldChg>
      <pc:sldChg chg="del">
        <pc:chgData name="Sjoerd de Vries" userId="S::sjoerd.de.vries@symbol.nl::8b3537f5-00d2-41b4-8b1b-3140eba018da" providerId="AD" clId="Web-{D60C1199-9596-0BAB-6CD3-FFFD61C727E6}" dt="2019-10-21T09:55:13.447" v="1696"/>
        <pc:sldMkLst>
          <pc:docMk/>
          <pc:sldMk cId="3401351751" sldId="286"/>
        </pc:sldMkLst>
      </pc:sldChg>
      <pc:sldChg chg="del">
        <pc:chgData name="Sjoerd de Vries" userId="S::sjoerd.de.vries@symbol.nl::8b3537f5-00d2-41b4-8b1b-3140eba018da" providerId="AD" clId="Web-{D60C1199-9596-0BAB-6CD3-FFFD61C727E6}" dt="2019-10-21T10:05:36.356" v="2067"/>
        <pc:sldMkLst>
          <pc:docMk/>
          <pc:sldMk cId="322632754" sldId="287"/>
        </pc:sldMkLst>
      </pc:sldChg>
      <pc:sldChg chg="modSp del modNotes">
        <pc:chgData name="Sjoerd de Vries" userId="S::sjoerd.de.vries@symbol.nl::8b3537f5-00d2-41b4-8b1b-3140eba018da" providerId="AD" clId="Web-{D60C1199-9596-0BAB-6CD3-FFFD61C727E6}" dt="2019-10-21T08:38:16.866" v="190"/>
        <pc:sldMkLst>
          <pc:docMk/>
          <pc:sldMk cId="3037669442" sldId="288"/>
        </pc:sldMkLst>
        <pc:spChg chg="mod">
          <ac:chgData name="Sjoerd de Vries" userId="S::sjoerd.de.vries@symbol.nl::8b3537f5-00d2-41b4-8b1b-3140eba018da" providerId="AD" clId="Web-{D60C1199-9596-0BAB-6CD3-FFFD61C727E6}" dt="2019-10-21T08:17:14.564" v="7" actId="20577"/>
          <ac:spMkLst>
            <pc:docMk/>
            <pc:sldMk cId="3037669442" sldId="288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17:25.126" v="9" actId="20577"/>
          <ac:spMkLst>
            <pc:docMk/>
            <pc:sldMk cId="3037669442" sldId="288"/>
            <ac:spMk id="3" creationId="{00000000-0000-0000-0000-000000000000}"/>
          </ac:spMkLst>
        </pc:spChg>
      </pc:sldChg>
      <pc:sldChg chg="modSp modNotes">
        <pc:chgData name="Sjoerd de Vries" userId="S::sjoerd.de.vries@symbol.nl::8b3537f5-00d2-41b4-8b1b-3140eba018da" providerId="AD" clId="Web-{D60C1199-9596-0BAB-6CD3-FFFD61C727E6}" dt="2019-10-21T08:49:41.525" v="402" actId="20577"/>
        <pc:sldMkLst>
          <pc:docMk/>
          <pc:sldMk cId="80868561" sldId="289"/>
        </pc:sldMkLst>
        <pc:spChg chg="mod">
          <ac:chgData name="Sjoerd de Vries" userId="S::sjoerd.de.vries@symbol.nl::8b3537f5-00d2-41b4-8b1b-3140eba018da" providerId="AD" clId="Web-{D60C1199-9596-0BAB-6CD3-FFFD61C727E6}" dt="2019-10-21T08:49:41.525" v="402" actId="20577"/>
          <ac:spMkLst>
            <pc:docMk/>
            <pc:sldMk cId="80868561" sldId="289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49:24.634" v="391" actId="20577"/>
          <ac:spMkLst>
            <pc:docMk/>
            <pc:sldMk cId="80868561" sldId="289"/>
            <ac:spMk id="3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44:03.539" v="215" actId="20577"/>
          <ac:spMkLst>
            <pc:docMk/>
            <pc:sldMk cId="80868561" sldId="289"/>
            <ac:spMk id="5" creationId="{00000000-0000-0000-0000-000000000000}"/>
          </ac:spMkLst>
        </pc:spChg>
      </pc:sldChg>
      <pc:sldChg chg="modSp del">
        <pc:chgData name="Sjoerd de Vries" userId="S::sjoerd.de.vries@symbol.nl::8b3537f5-00d2-41b4-8b1b-3140eba018da" providerId="AD" clId="Web-{D60C1199-9596-0BAB-6CD3-FFFD61C727E6}" dt="2019-10-21T08:31:12.677" v="106"/>
        <pc:sldMkLst>
          <pc:docMk/>
          <pc:sldMk cId="2985812318" sldId="290"/>
        </pc:sldMkLst>
        <pc:spChg chg="mod">
          <ac:chgData name="Sjoerd de Vries" userId="S::sjoerd.de.vries@symbol.nl::8b3537f5-00d2-41b4-8b1b-3140eba018da" providerId="AD" clId="Web-{D60C1199-9596-0BAB-6CD3-FFFD61C727E6}" dt="2019-10-21T08:26:21.097" v="35" actId="20577"/>
          <ac:spMkLst>
            <pc:docMk/>
            <pc:sldMk cId="2985812318" sldId="290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8:26:50.879" v="38" actId="20577"/>
          <ac:spMkLst>
            <pc:docMk/>
            <pc:sldMk cId="2985812318" sldId="290"/>
            <ac:spMk id="11" creationId="{00000000-0000-0000-0000-000000000000}"/>
          </ac:spMkLst>
        </pc:spChg>
        <pc:graphicFrameChg chg="mod modGraphic">
          <ac:chgData name="Sjoerd de Vries" userId="S::sjoerd.de.vries@symbol.nl::8b3537f5-00d2-41b4-8b1b-3140eba018da" providerId="AD" clId="Web-{D60C1199-9596-0BAB-6CD3-FFFD61C727E6}" dt="2019-10-21T08:30:18.270" v="104" actId="20577"/>
          <ac:graphicFrameMkLst>
            <pc:docMk/>
            <pc:sldMk cId="2985812318" sldId="290"/>
            <ac:graphicFrameMk id="18" creationId="{2EBD9F0F-371B-442A-B2B4-D18B682832A8}"/>
          </ac:graphicFrameMkLst>
        </pc:graphicFrameChg>
      </pc:sldChg>
      <pc:sldChg chg="del">
        <pc:chgData name="Sjoerd de Vries" userId="S::sjoerd.de.vries@symbol.nl::8b3537f5-00d2-41b4-8b1b-3140eba018da" providerId="AD" clId="Web-{D60C1199-9596-0BAB-6CD3-FFFD61C727E6}" dt="2019-10-21T08:53:42.557" v="442"/>
        <pc:sldMkLst>
          <pc:docMk/>
          <pc:sldMk cId="62435187" sldId="291"/>
        </pc:sldMkLst>
      </pc:sldChg>
      <pc:sldChg chg="del">
        <pc:chgData name="Sjoerd de Vries" userId="S::sjoerd.de.vries@symbol.nl::8b3537f5-00d2-41b4-8b1b-3140eba018da" providerId="AD" clId="Web-{D60C1199-9596-0BAB-6CD3-FFFD61C727E6}" dt="2019-10-21T09:43:48.319" v="1657"/>
        <pc:sldMkLst>
          <pc:docMk/>
          <pc:sldMk cId="2876528796" sldId="292"/>
        </pc:sldMkLst>
      </pc:sldChg>
      <pc:sldChg chg="del">
        <pc:chgData name="Sjoerd de Vries" userId="S::sjoerd.de.vries@symbol.nl::8b3537f5-00d2-41b4-8b1b-3140eba018da" providerId="AD" clId="Web-{D60C1199-9596-0BAB-6CD3-FFFD61C727E6}" dt="2019-10-21T10:06:27.700" v="2074"/>
        <pc:sldMkLst>
          <pc:docMk/>
          <pc:sldMk cId="740137388" sldId="293"/>
        </pc:sldMkLst>
      </pc:sldChg>
      <pc:sldChg chg="del">
        <pc:chgData name="Sjoerd de Vries" userId="S::sjoerd.de.vries@symbol.nl::8b3537f5-00d2-41b4-8b1b-3140eba018da" providerId="AD" clId="Web-{D60C1199-9596-0BAB-6CD3-FFFD61C727E6}" dt="2019-10-21T10:12:59.279" v="2220"/>
        <pc:sldMkLst>
          <pc:docMk/>
          <pc:sldMk cId="4047648948" sldId="294"/>
        </pc:sldMkLst>
      </pc:sldChg>
      <pc:sldChg chg="del">
        <pc:chgData name="Sjoerd de Vries" userId="S::sjoerd.de.vries@symbol.nl::8b3537f5-00d2-41b4-8b1b-3140eba018da" providerId="AD" clId="Web-{D60C1199-9596-0BAB-6CD3-FFFD61C727E6}" dt="2019-10-21T10:14:11.592" v="2242"/>
        <pc:sldMkLst>
          <pc:docMk/>
          <pc:sldMk cId="351658491" sldId="295"/>
        </pc:sldMkLst>
      </pc:sldChg>
      <pc:sldChg chg="add">
        <pc:chgData name="Sjoerd de Vries" userId="S::sjoerd.de.vries@symbol.nl::8b3537f5-00d2-41b4-8b1b-3140eba018da" providerId="AD" clId="Web-{D60C1199-9596-0BAB-6CD3-FFFD61C727E6}" dt="2019-10-21T08:31:04.411" v="105"/>
        <pc:sldMkLst>
          <pc:docMk/>
          <pc:sldMk cId="3194585732" sldId="296"/>
        </pc:sldMkLst>
      </pc:sldChg>
      <pc:sldChg chg="add">
        <pc:chgData name="Sjoerd de Vries" userId="S::sjoerd.de.vries@symbol.nl::8b3537f5-00d2-41b4-8b1b-3140eba018da" providerId="AD" clId="Web-{D60C1199-9596-0BAB-6CD3-FFFD61C727E6}" dt="2019-10-21T08:38:13.163" v="189"/>
        <pc:sldMkLst>
          <pc:docMk/>
          <pc:sldMk cId="1510389857" sldId="297"/>
        </pc:sldMkLst>
      </pc:sldChg>
      <pc:sldChg chg="add">
        <pc:chgData name="Sjoerd de Vries" userId="S::sjoerd.de.vries@symbol.nl::8b3537f5-00d2-41b4-8b1b-3140eba018da" providerId="AD" clId="Web-{D60C1199-9596-0BAB-6CD3-FFFD61C727E6}" dt="2019-10-21T08:39:09.038" v="191"/>
        <pc:sldMkLst>
          <pc:docMk/>
          <pc:sldMk cId="2721926561" sldId="298"/>
        </pc:sldMkLst>
      </pc:sldChg>
      <pc:sldChg chg="add">
        <pc:chgData name="Sjoerd de Vries" userId="S::sjoerd.de.vries@symbol.nl::8b3537f5-00d2-41b4-8b1b-3140eba018da" providerId="AD" clId="Web-{D60C1199-9596-0BAB-6CD3-FFFD61C727E6}" dt="2019-10-21T08:39:43.913" v="193"/>
        <pc:sldMkLst>
          <pc:docMk/>
          <pc:sldMk cId="144374646" sldId="299"/>
        </pc:sldMkLst>
      </pc:sldChg>
      <pc:sldChg chg="delSp modSp add">
        <pc:chgData name="Sjoerd de Vries" userId="S::sjoerd.de.vries@symbol.nl::8b3537f5-00d2-41b4-8b1b-3140eba018da" providerId="AD" clId="Web-{D60C1199-9596-0BAB-6CD3-FFFD61C727E6}" dt="2019-10-21T08:53:13.557" v="441"/>
        <pc:sldMkLst>
          <pc:docMk/>
          <pc:sldMk cId="1811922358" sldId="300"/>
        </pc:sldMkLst>
        <pc:spChg chg="del">
          <ac:chgData name="Sjoerd de Vries" userId="S::sjoerd.de.vries@symbol.nl::8b3537f5-00d2-41b4-8b1b-3140eba018da" providerId="AD" clId="Web-{D60C1199-9596-0BAB-6CD3-FFFD61C727E6}" dt="2019-10-21T08:53:13.557" v="441"/>
          <ac:spMkLst>
            <pc:docMk/>
            <pc:sldMk cId="1811922358" sldId="300"/>
            <ac:spMk id="9" creationId="{6C43AFC0-A496-44FF-B5D1-CF2ABED23EAA}"/>
          </ac:spMkLst>
        </pc:spChg>
        <pc:spChg chg="del">
          <ac:chgData name="Sjoerd de Vries" userId="S::sjoerd.de.vries@symbol.nl::8b3537f5-00d2-41b4-8b1b-3140eba018da" providerId="AD" clId="Web-{D60C1199-9596-0BAB-6CD3-FFFD61C727E6}" dt="2019-10-21T08:53:12.682" v="440"/>
          <ac:spMkLst>
            <pc:docMk/>
            <pc:sldMk cId="1811922358" sldId="300"/>
            <ac:spMk id="10" creationId="{BBFEBA7C-2B9C-48A1-A6CE-E5EAD67405AF}"/>
          </ac:spMkLst>
        </pc:spChg>
        <pc:graphicFrameChg chg="mod modGraphic">
          <ac:chgData name="Sjoerd de Vries" userId="S::sjoerd.de.vries@symbol.nl::8b3537f5-00d2-41b4-8b1b-3140eba018da" providerId="AD" clId="Web-{D60C1199-9596-0BAB-6CD3-FFFD61C727E6}" dt="2019-10-21T08:51:25.104" v="439"/>
          <ac:graphicFrameMkLst>
            <pc:docMk/>
            <pc:sldMk cId="1811922358" sldId="300"/>
            <ac:graphicFrameMk id="7" creationId="{15C12DA1-464B-42BD-B9C5-4DE6188B2929}"/>
          </ac:graphicFrameMkLst>
        </pc:graphicFrameChg>
      </pc:sldChg>
      <pc:sldChg chg="add del">
        <pc:chgData name="Sjoerd de Vries" userId="S::sjoerd.de.vries@symbol.nl::8b3537f5-00d2-41b4-8b1b-3140eba018da" providerId="AD" clId="Web-{D60C1199-9596-0BAB-6CD3-FFFD61C727E6}" dt="2019-10-21T08:43:53.961" v="212"/>
        <pc:sldMkLst>
          <pc:docMk/>
          <pc:sldMk cId="3113867235" sldId="300"/>
        </pc:sldMkLst>
      </pc:sldChg>
      <pc:sldChg chg="add del">
        <pc:chgData name="Sjoerd de Vries" userId="S::sjoerd.de.vries@symbol.nl::8b3537f5-00d2-41b4-8b1b-3140eba018da" providerId="AD" clId="Web-{D60C1199-9596-0BAB-6CD3-FFFD61C727E6}" dt="2019-10-21T08:40:44.788" v="196"/>
        <pc:sldMkLst>
          <pc:docMk/>
          <pc:sldMk cId="3229133479" sldId="300"/>
        </pc:sldMkLst>
      </pc:sldChg>
      <pc:sldChg chg="add del">
        <pc:chgData name="Sjoerd de Vries" userId="S::sjoerd.de.vries@symbol.nl::8b3537f5-00d2-41b4-8b1b-3140eba018da" providerId="AD" clId="Web-{D60C1199-9596-0BAB-6CD3-FFFD61C727E6}" dt="2019-10-21T09:10:37.561" v="929"/>
        <pc:sldMkLst>
          <pc:docMk/>
          <pc:sldMk cId="281526726" sldId="301"/>
        </pc:sldMkLst>
      </pc:sldChg>
      <pc:sldChg chg="add del ord">
        <pc:chgData name="Sjoerd de Vries" userId="S::sjoerd.de.vries@symbol.nl::8b3537f5-00d2-41b4-8b1b-3140eba018da" providerId="AD" clId="Web-{D60C1199-9596-0BAB-6CD3-FFFD61C727E6}" dt="2019-10-21T09:07:09.576" v="877"/>
        <pc:sldMkLst>
          <pc:docMk/>
          <pc:sldMk cId="980599710" sldId="301"/>
        </pc:sldMkLst>
      </pc:sldChg>
      <pc:sldChg chg="modSp add">
        <pc:chgData name="Sjoerd de Vries" userId="S::sjoerd.de.vries@symbol.nl::8b3537f5-00d2-41b4-8b1b-3140eba018da" providerId="AD" clId="Web-{D60C1199-9596-0BAB-6CD3-FFFD61C727E6}" dt="2019-10-21T09:16:27.953" v="1068"/>
        <pc:sldMkLst>
          <pc:docMk/>
          <pc:sldMk cId="1873211098" sldId="301"/>
        </pc:sldMkLst>
        <pc:graphicFrameChg chg="modGraphic">
          <ac:chgData name="Sjoerd de Vries" userId="S::sjoerd.de.vries@symbol.nl::8b3537f5-00d2-41b4-8b1b-3140eba018da" providerId="AD" clId="Web-{D60C1199-9596-0BAB-6CD3-FFFD61C727E6}" dt="2019-10-21T09:16:27.953" v="1068"/>
          <ac:graphicFrameMkLst>
            <pc:docMk/>
            <pc:sldMk cId="1873211098" sldId="301"/>
            <ac:graphicFrameMk id="5" creationId="{2E541A9D-64EB-4971-A371-6E8B117D148A}"/>
          </ac:graphicFrameMkLst>
        </pc:graphicFrameChg>
      </pc:sldChg>
      <pc:sldChg chg="add del">
        <pc:chgData name="Sjoerd de Vries" userId="S::sjoerd.de.vries@symbol.nl::8b3537f5-00d2-41b4-8b1b-3140eba018da" providerId="AD" clId="Web-{D60C1199-9596-0BAB-6CD3-FFFD61C727E6}" dt="2019-10-21T09:12:11.530" v="957"/>
        <pc:sldMkLst>
          <pc:docMk/>
          <pc:sldMk cId="3926996291" sldId="301"/>
        </pc:sldMkLst>
      </pc:sldChg>
      <pc:sldChg chg="modSp add modNotes">
        <pc:chgData name="Sjoerd de Vries" userId="S::sjoerd.de.vries@symbol.nl::8b3537f5-00d2-41b4-8b1b-3140eba018da" providerId="AD" clId="Web-{D60C1199-9596-0BAB-6CD3-FFFD61C727E6}" dt="2019-10-21T09:18:56.813" v="1082"/>
        <pc:sldMkLst>
          <pc:docMk/>
          <pc:sldMk cId="3837904942" sldId="302"/>
        </pc:sldMkLst>
        <pc:spChg chg="mod">
          <ac:chgData name="Sjoerd de Vries" userId="S::sjoerd.de.vries@symbol.nl::8b3537f5-00d2-41b4-8b1b-3140eba018da" providerId="AD" clId="Web-{D60C1199-9596-0BAB-6CD3-FFFD61C727E6}" dt="2019-10-21T09:18:08.391" v="1071" actId="20577"/>
          <ac:spMkLst>
            <pc:docMk/>
            <pc:sldMk cId="3837904942" sldId="302"/>
            <ac:spMk id="2" creationId="{00000000-0000-0000-0000-000000000000}"/>
          </ac:spMkLst>
        </pc:spChg>
      </pc:sldChg>
      <pc:sldChg chg="modSp add modNotes">
        <pc:chgData name="Sjoerd de Vries" userId="S::sjoerd.de.vries@symbol.nl::8b3537f5-00d2-41b4-8b1b-3140eba018da" providerId="AD" clId="Web-{D60C1199-9596-0BAB-6CD3-FFFD61C727E6}" dt="2019-10-21T09:20:51.532" v="1110"/>
        <pc:sldMkLst>
          <pc:docMk/>
          <pc:sldMk cId="1207881631" sldId="303"/>
        </pc:sldMkLst>
        <pc:spChg chg="mod">
          <ac:chgData name="Sjoerd de Vries" userId="S::sjoerd.de.vries@symbol.nl::8b3537f5-00d2-41b4-8b1b-3140eba018da" providerId="AD" clId="Web-{D60C1199-9596-0BAB-6CD3-FFFD61C727E6}" dt="2019-10-21T09:20:03.907" v="1085" actId="20577"/>
          <ac:spMkLst>
            <pc:docMk/>
            <pc:sldMk cId="1207881631" sldId="303"/>
            <ac:spMk id="2" creationId="{00000000-0000-0000-0000-000000000000}"/>
          </ac:spMkLst>
        </pc:spChg>
      </pc:sldChg>
      <pc:sldChg chg="modSp add ord">
        <pc:chgData name="Sjoerd de Vries" userId="S::sjoerd.de.vries@symbol.nl::8b3537f5-00d2-41b4-8b1b-3140eba018da" providerId="AD" clId="Web-{D60C1199-9596-0BAB-6CD3-FFFD61C727E6}" dt="2019-10-21T09:34:24.926" v="1418"/>
        <pc:sldMkLst>
          <pc:docMk/>
          <pc:sldMk cId="179012326" sldId="304"/>
        </pc:sldMkLst>
        <pc:graphicFrameChg chg="mod modGraphic">
          <ac:chgData name="Sjoerd de Vries" userId="S::sjoerd.de.vries@symbol.nl::8b3537f5-00d2-41b4-8b1b-3140eba018da" providerId="AD" clId="Web-{D60C1199-9596-0BAB-6CD3-FFFD61C727E6}" dt="2019-10-21T09:34:24.926" v="1418"/>
          <ac:graphicFrameMkLst>
            <pc:docMk/>
            <pc:sldMk cId="179012326" sldId="304"/>
            <ac:graphicFrameMk id="5" creationId="{EEF1A72C-4349-4659-A6E3-146D69F095FE}"/>
          </ac:graphicFrameMkLst>
        </pc:graphicFrameChg>
      </pc:sldChg>
      <pc:sldChg chg="add del">
        <pc:chgData name="Sjoerd de Vries" userId="S::sjoerd.de.vries@symbol.nl::8b3537f5-00d2-41b4-8b1b-3140eba018da" providerId="AD" clId="Web-{D60C1199-9596-0BAB-6CD3-FFFD61C727E6}" dt="2019-10-21T09:26:08.018" v="1192"/>
        <pc:sldMkLst>
          <pc:docMk/>
          <pc:sldMk cId="3692301085" sldId="304"/>
        </pc:sldMkLst>
      </pc:sldChg>
      <pc:sldChg chg="add del">
        <pc:chgData name="Sjoerd de Vries" userId="S::sjoerd.de.vries@symbol.nl::8b3537f5-00d2-41b4-8b1b-3140eba018da" providerId="AD" clId="Web-{D60C1199-9596-0BAB-6CD3-FFFD61C727E6}" dt="2019-10-21T09:22:49.377" v="1132"/>
        <pc:sldMkLst>
          <pc:docMk/>
          <pc:sldMk cId="4174112128" sldId="304"/>
        </pc:sldMkLst>
      </pc:sldChg>
      <pc:sldChg chg="modSp add modNotes">
        <pc:chgData name="Sjoerd de Vries" userId="S::sjoerd.de.vries@symbol.nl::8b3537f5-00d2-41b4-8b1b-3140eba018da" providerId="AD" clId="Web-{D60C1199-9596-0BAB-6CD3-FFFD61C727E6}" dt="2019-10-21T09:37:43.818" v="1504"/>
        <pc:sldMkLst>
          <pc:docMk/>
          <pc:sldMk cId="3109036344" sldId="305"/>
        </pc:sldMkLst>
        <pc:spChg chg="mod">
          <ac:chgData name="Sjoerd de Vries" userId="S::sjoerd.de.vries@symbol.nl::8b3537f5-00d2-41b4-8b1b-3140eba018da" providerId="AD" clId="Web-{D60C1199-9596-0BAB-6CD3-FFFD61C727E6}" dt="2019-10-21T09:35:49.520" v="1421" actId="20577"/>
          <ac:spMkLst>
            <pc:docMk/>
            <pc:sldMk cId="3109036344" sldId="305"/>
            <ac:spMk id="2" creationId="{00000000-0000-0000-0000-000000000000}"/>
          </ac:spMkLst>
        </pc:spChg>
      </pc:sldChg>
      <pc:sldChg chg="modSp add modNotes">
        <pc:chgData name="Sjoerd de Vries" userId="S::sjoerd.de.vries@symbol.nl::8b3537f5-00d2-41b4-8b1b-3140eba018da" providerId="AD" clId="Web-{D60C1199-9596-0BAB-6CD3-FFFD61C727E6}" dt="2019-10-21T09:40:23.522" v="1609"/>
        <pc:sldMkLst>
          <pc:docMk/>
          <pc:sldMk cId="978663159" sldId="306"/>
        </pc:sldMkLst>
        <pc:spChg chg="mod">
          <ac:chgData name="Sjoerd de Vries" userId="S::sjoerd.de.vries@symbol.nl::8b3537f5-00d2-41b4-8b1b-3140eba018da" providerId="AD" clId="Web-{D60C1199-9596-0BAB-6CD3-FFFD61C727E6}" dt="2019-10-21T09:38:13.896" v="1507" actId="20577"/>
          <ac:spMkLst>
            <pc:docMk/>
            <pc:sldMk cId="978663159" sldId="306"/>
            <ac:spMk id="2" creationId="{00000000-0000-0000-0000-000000000000}"/>
          </ac:spMkLst>
        </pc:spChg>
      </pc:sldChg>
      <pc:sldChg chg="modSp add ord modNotes">
        <pc:chgData name="Sjoerd de Vries" userId="S::sjoerd.de.vries@symbol.nl::8b3537f5-00d2-41b4-8b1b-3140eba018da" providerId="AD" clId="Web-{D60C1199-9596-0BAB-6CD3-FFFD61C727E6}" dt="2019-10-21T09:42:48.600" v="1651" actId="20577"/>
        <pc:sldMkLst>
          <pc:docMk/>
          <pc:sldMk cId="231166653" sldId="307"/>
        </pc:sldMkLst>
        <pc:spChg chg="mod">
          <ac:chgData name="Sjoerd de Vries" userId="S::sjoerd.de.vries@symbol.nl::8b3537f5-00d2-41b4-8b1b-3140eba018da" providerId="AD" clId="Web-{D60C1199-9596-0BAB-6CD3-FFFD61C727E6}" dt="2019-10-21T09:42:48.600" v="1651" actId="20577"/>
          <ac:spMkLst>
            <pc:docMk/>
            <pc:sldMk cId="231166653" sldId="307"/>
            <ac:spMk id="2" creationId="{00000000-0000-0000-0000-000000000000}"/>
          </ac:spMkLst>
        </pc:spChg>
      </pc:sldChg>
      <pc:sldChg chg="modSp add">
        <pc:chgData name="Sjoerd de Vries" userId="S::sjoerd.de.vries@symbol.nl::8b3537f5-00d2-41b4-8b1b-3140eba018da" providerId="AD" clId="Web-{D60C1199-9596-0BAB-6CD3-FFFD61C727E6}" dt="2019-10-21T09:43:23.178" v="1656"/>
        <pc:sldMkLst>
          <pc:docMk/>
          <pc:sldMk cId="1361545436" sldId="308"/>
        </pc:sldMkLst>
        <pc:graphicFrameChg chg="modGraphic">
          <ac:chgData name="Sjoerd de Vries" userId="S::sjoerd.de.vries@symbol.nl::8b3537f5-00d2-41b4-8b1b-3140eba018da" providerId="AD" clId="Web-{D60C1199-9596-0BAB-6CD3-FFFD61C727E6}" dt="2019-10-21T09:43:23.178" v="1656"/>
          <ac:graphicFrameMkLst>
            <pc:docMk/>
            <pc:sldMk cId="1361545436" sldId="308"/>
            <ac:graphicFrameMk id="6" creationId="{5F98EFE2-51D8-4028-B0A7-01D5259B6C73}"/>
          </ac:graphicFrameMkLst>
        </pc:graphicFrameChg>
      </pc:sldChg>
      <pc:sldChg chg="modSp add modNotes">
        <pc:chgData name="Sjoerd de Vries" userId="S::sjoerd.de.vries@symbol.nl::8b3537f5-00d2-41b4-8b1b-3140eba018da" providerId="AD" clId="Web-{D60C1199-9596-0BAB-6CD3-FFFD61C727E6}" dt="2019-10-21T09:57:46.260" v="1807"/>
        <pc:sldMkLst>
          <pc:docMk/>
          <pc:sldMk cId="3242484795" sldId="309"/>
        </pc:sldMkLst>
        <pc:spChg chg="mod">
          <ac:chgData name="Sjoerd de Vries" userId="S::sjoerd.de.vries@symbol.nl::8b3537f5-00d2-41b4-8b1b-3140eba018da" providerId="AD" clId="Web-{D60C1199-9596-0BAB-6CD3-FFFD61C727E6}" dt="2019-10-21T09:51:27.805" v="1659" actId="20577"/>
          <ac:spMkLst>
            <pc:docMk/>
            <pc:sldMk cId="3242484795" sldId="309"/>
            <ac:spMk id="2" creationId="{00000000-0000-0000-0000-000000000000}"/>
          </ac:spMkLst>
        </pc:spChg>
        <pc:spChg chg="mod">
          <ac:chgData name="Sjoerd de Vries" userId="S::sjoerd.de.vries@symbol.nl::8b3537f5-00d2-41b4-8b1b-3140eba018da" providerId="AD" clId="Web-{D60C1199-9596-0BAB-6CD3-FFFD61C727E6}" dt="2019-10-21T09:54:58.228" v="1695" actId="20577"/>
          <ac:spMkLst>
            <pc:docMk/>
            <pc:sldMk cId="3242484795" sldId="309"/>
            <ac:spMk id="3" creationId="{00000000-0000-0000-0000-000000000000}"/>
          </ac:spMkLst>
        </pc:spChg>
      </pc:sldChg>
      <pc:sldChg chg="modSp add modNotes">
        <pc:chgData name="Sjoerd de Vries" userId="S::sjoerd.de.vries@symbol.nl::8b3537f5-00d2-41b4-8b1b-3140eba018da" providerId="AD" clId="Web-{D60C1199-9596-0BAB-6CD3-FFFD61C727E6}" dt="2019-10-21T10:05:33.294" v="2066"/>
        <pc:sldMkLst>
          <pc:docMk/>
          <pc:sldMk cId="761823473" sldId="310"/>
        </pc:sldMkLst>
        <pc:spChg chg="mod">
          <ac:chgData name="Sjoerd de Vries" userId="S::sjoerd.de.vries@symbol.nl::8b3537f5-00d2-41b4-8b1b-3140eba018da" providerId="AD" clId="Web-{D60C1199-9596-0BAB-6CD3-FFFD61C727E6}" dt="2019-10-21T09:58:12.901" v="1809" actId="20577"/>
          <ac:spMkLst>
            <pc:docMk/>
            <pc:sldMk cId="761823473" sldId="310"/>
            <ac:spMk id="2" creationId="{00000000-0000-0000-0000-000000000000}"/>
          </ac:spMkLst>
        </pc:spChg>
      </pc:sldChg>
      <pc:sldChg chg="modSp add modNotes">
        <pc:chgData name="Sjoerd de Vries" userId="S::sjoerd.de.vries@symbol.nl::8b3537f5-00d2-41b4-8b1b-3140eba018da" providerId="AD" clId="Web-{D60C1199-9596-0BAB-6CD3-FFFD61C727E6}" dt="2019-10-21T10:11:20.482" v="2209" actId="20577"/>
        <pc:sldMkLst>
          <pc:docMk/>
          <pc:sldMk cId="2558043439" sldId="311"/>
        </pc:sldMkLst>
        <pc:spChg chg="mod">
          <ac:chgData name="Sjoerd de Vries" userId="S::sjoerd.de.vries@symbol.nl::8b3537f5-00d2-41b4-8b1b-3140eba018da" providerId="AD" clId="Web-{D60C1199-9596-0BAB-6CD3-FFFD61C727E6}" dt="2019-10-21T10:11:20.482" v="2209" actId="20577"/>
          <ac:spMkLst>
            <pc:docMk/>
            <pc:sldMk cId="2558043439" sldId="311"/>
            <ac:spMk id="2" creationId="{00000000-0000-0000-0000-000000000000}"/>
          </ac:spMkLst>
        </pc:spChg>
      </pc:sldChg>
      <pc:sldChg chg="delSp modSp add">
        <pc:chgData name="Sjoerd de Vries" userId="S::sjoerd.de.vries@symbol.nl::8b3537f5-00d2-41b4-8b1b-3140eba018da" providerId="AD" clId="Web-{D60C1199-9596-0BAB-6CD3-FFFD61C727E6}" dt="2019-10-21T10:13:13.498" v="2236"/>
        <pc:sldMkLst>
          <pc:docMk/>
          <pc:sldMk cId="2058563086" sldId="312"/>
        </pc:sldMkLst>
        <pc:spChg chg="del">
          <ac:chgData name="Sjoerd de Vries" userId="S::sjoerd.de.vries@symbol.nl::8b3537f5-00d2-41b4-8b1b-3140eba018da" providerId="AD" clId="Web-{D60C1199-9596-0BAB-6CD3-FFFD61C727E6}" dt="2019-10-21T10:12:29.029" v="2219"/>
          <ac:spMkLst>
            <pc:docMk/>
            <pc:sldMk cId="2058563086" sldId="312"/>
            <ac:spMk id="8" creationId="{C3FAE12F-6BC3-4105-879C-865B49CD149C}"/>
          </ac:spMkLst>
        </pc:spChg>
        <pc:spChg chg="del">
          <ac:chgData name="Sjoerd de Vries" userId="S::sjoerd.de.vries@symbol.nl::8b3537f5-00d2-41b4-8b1b-3140eba018da" providerId="AD" clId="Web-{D60C1199-9596-0BAB-6CD3-FFFD61C727E6}" dt="2019-10-21T10:12:29.029" v="2218"/>
          <ac:spMkLst>
            <pc:docMk/>
            <pc:sldMk cId="2058563086" sldId="312"/>
            <ac:spMk id="9" creationId="{71D74222-D2CE-4418-BED1-737B953BAF16}"/>
          </ac:spMkLst>
        </pc:spChg>
        <pc:graphicFrameChg chg="mod modGraphic">
          <ac:chgData name="Sjoerd de Vries" userId="S::sjoerd.de.vries@symbol.nl::8b3537f5-00d2-41b4-8b1b-3140eba018da" providerId="AD" clId="Web-{D60C1199-9596-0BAB-6CD3-FFFD61C727E6}" dt="2019-10-21T10:13:13.498" v="2236"/>
          <ac:graphicFrameMkLst>
            <pc:docMk/>
            <pc:sldMk cId="2058563086" sldId="312"/>
            <ac:graphicFrameMk id="5" creationId="{21ED0D77-C7DB-4B17-AD06-E88930F4866B}"/>
          </ac:graphicFrameMkLst>
        </pc:graphicFrameChg>
      </pc:sldChg>
      <pc:sldChg chg="modSp add">
        <pc:chgData name="Sjoerd de Vries" userId="S::sjoerd.de.vries@symbol.nl::8b3537f5-00d2-41b4-8b1b-3140eba018da" providerId="AD" clId="Web-{D60C1199-9596-0BAB-6CD3-FFFD61C727E6}" dt="2019-10-21T10:13:51.483" v="2241" actId="20577"/>
        <pc:sldMkLst>
          <pc:docMk/>
          <pc:sldMk cId="670773166" sldId="313"/>
        </pc:sldMkLst>
        <pc:spChg chg="mod">
          <ac:chgData name="Sjoerd de Vries" userId="S::sjoerd.de.vries@symbol.nl::8b3537f5-00d2-41b4-8b1b-3140eba018da" providerId="AD" clId="Web-{D60C1199-9596-0BAB-6CD3-FFFD61C727E6}" dt="2019-10-21T10:13:51.483" v="2241" actId="20577"/>
          <ac:spMkLst>
            <pc:docMk/>
            <pc:sldMk cId="670773166" sldId="313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0B04F-E3B6-4588-B3BE-C0141E77AFB9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nl-NL"/>
        </a:p>
      </dgm:t>
    </dgm:pt>
    <dgm:pt modelId="{8A143A27-C262-4A98-8F98-0FAE34F12EE2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81E3067A-E976-4677-9AC7-1010624B18AD}" type="parTrans" cxnId="{0EF56D3B-D961-4AF7-A10E-61019837CEA4}">
      <dgm:prSet/>
      <dgm:spPr/>
      <dgm:t>
        <a:bodyPr/>
        <a:lstStyle/>
        <a:p>
          <a:endParaRPr lang="nl-NL"/>
        </a:p>
      </dgm:t>
    </dgm:pt>
    <dgm:pt modelId="{9DBF7F0B-0109-4005-AD12-B8FC0C247C20}" type="sibTrans" cxnId="{0EF56D3B-D961-4AF7-A10E-61019837CEA4}">
      <dgm:prSet/>
      <dgm:spPr/>
      <dgm:t>
        <a:bodyPr/>
        <a:lstStyle/>
        <a:p>
          <a:endParaRPr lang="nl-NL"/>
        </a:p>
      </dgm:t>
    </dgm:pt>
    <dgm:pt modelId="{B789068E-F400-440D-83FA-12CC830C1F5A}">
      <dgm:prSet phldrT="[Teks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x</a:t>
          </a:r>
        </a:p>
      </dgm:t>
    </dgm:pt>
    <dgm:pt modelId="{C24849A3-2A94-441A-B42A-1D2FCBB52BA3}" type="parTrans" cxnId="{EC40533B-BF1E-4062-BD3D-14E0D01B204D}">
      <dgm:prSet/>
      <dgm:spPr/>
      <dgm:t>
        <a:bodyPr/>
        <a:lstStyle/>
        <a:p>
          <a:endParaRPr lang="en-GB" sz="1000" noProof="0"/>
        </a:p>
      </dgm:t>
    </dgm:pt>
    <dgm:pt modelId="{34041EF2-EB47-4883-93A7-F400F257B5BB}" type="sibTrans" cxnId="{EC40533B-BF1E-4062-BD3D-14E0D01B204D}">
      <dgm:prSet/>
      <dgm:spPr/>
      <dgm:t>
        <a:bodyPr/>
        <a:lstStyle/>
        <a:p>
          <a:endParaRPr lang="nl-NL"/>
        </a:p>
      </dgm:t>
    </dgm:pt>
    <dgm:pt modelId="{7066CA43-A6D6-4553-AC1E-ED6BB71B2DD7}">
      <dgm:prSet phldrT="[Tekst]" custT="1"/>
      <dgm:spPr/>
      <dgm:t>
        <a:bodyPr/>
        <a:lstStyle/>
        <a:p>
          <a:r>
            <a:rPr lang="en-GB" sz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07232AAA-65D5-4C27-A8BC-FC0B81DD1DDE}" type="parTrans" cxnId="{EE28D319-A270-473E-9DB7-4C0934BB7A95}">
      <dgm:prSet/>
      <dgm:spPr/>
      <dgm:t>
        <a:bodyPr/>
        <a:lstStyle/>
        <a:p>
          <a:endParaRPr lang="en-GB" noProof="0"/>
        </a:p>
      </dgm:t>
    </dgm:pt>
    <dgm:pt modelId="{35EE3319-2DCD-4A0E-B130-1255E09E397E}" type="sibTrans" cxnId="{EE28D319-A270-473E-9DB7-4C0934BB7A95}">
      <dgm:prSet/>
      <dgm:spPr/>
      <dgm:t>
        <a:bodyPr/>
        <a:lstStyle/>
        <a:p>
          <a:endParaRPr lang="nl-NL"/>
        </a:p>
      </dgm:t>
    </dgm:pt>
    <dgm:pt modelId="{ABED34C1-0ED6-4EBE-916A-E0B31511229D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noProof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CTQ</a:t>
          </a:r>
          <a:r>
            <a:rPr lang="en-GB" sz="2000" baseline="-25000" noProof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ext</a:t>
          </a:r>
          <a:endParaRPr lang="en-GB" sz="2000" baseline="-25000" noProof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DCEE6E-F92C-471D-B49C-49565A0AD8AF}" type="parTrans" cxnId="{B24533C2-FFBB-4B8A-9960-CE5C910121A6}">
      <dgm:prSet/>
      <dgm:spPr/>
      <dgm:t>
        <a:bodyPr/>
        <a:lstStyle/>
        <a:p>
          <a:endParaRPr lang="nl-NL"/>
        </a:p>
      </dgm:t>
    </dgm:pt>
    <dgm:pt modelId="{1E382575-6B71-4D11-BF58-4F213DEDFDA7}" type="sibTrans" cxnId="{B24533C2-FFBB-4B8A-9960-CE5C910121A6}">
      <dgm:prSet/>
      <dgm:spPr/>
      <dgm:t>
        <a:bodyPr/>
        <a:lstStyle/>
        <a:p>
          <a:endParaRPr lang="nl-NL"/>
        </a:p>
      </dgm:t>
    </dgm:pt>
    <dgm:pt modelId="{7A6A8266-E8B4-4D42-B598-A8DE05B6DA2B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baseline="0" noProof="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CTQ</a:t>
          </a:r>
          <a:r>
            <a:rPr lang="en-GB" sz="2000" baseline="-25000" noProof="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int</a:t>
          </a:r>
          <a:endParaRPr lang="en-GB" sz="2000" baseline="-25000" noProof="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D94E963-99BA-43CA-AD11-6CB0BFDB8DA2}" type="parTrans" cxnId="{D254F43F-A93F-4B14-81BB-ECBE58D6ED10}">
      <dgm:prSet/>
      <dgm:spPr/>
      <dgm:t>
        <a:bodyPr/>
        <a:lstStyle/>
        <a:p>
          <a:endParaRPr lang="nl-NL"/>
        </a:p>
      </dgm:t>
    </dgm:pt>
    <dgm:pt modelId="{2DB42DCC-184D-40B8-8951-1D849FEFA6DF}" type="sibTrans" cxnId="{D254F43F-A93F-4B14-81BB-ECBE58D6ED10}">
      <dgm:prSet/>
      <dgm:spPr/>
      <dgm:t>
        <a:bodyPr/>
        <a:lstStyle/>
        <a:p>
          <a:endParaRPr lang="nl-NL"/>
        </a:p>
      </dgm:t>
    </dgm:pt>
    <dgm:pt modelId="{50AF9799-987B-4BA9-B85B-D2E25D539425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baseline="-250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Specification</a:t>
          </a:r>
        </a:p>
      </dgm:t>
    </dgm:pt>
    <dgm:pt modelId="{61B8DED2-A26C-47A5-B0C0-C90FE87C8266}" type="parTrans" cxnId="{53BFD4C5-3891-4CC3-BE79-88C24846EA48}">
      <dgm:prSet/>
      <dgm:spPr/>
      <dgm:t>
        <a:bodyPr/>
        <a:lstStyle/>
        <a:p>
          <a:endParaRPr lang="nl-NL"/>
        </a:p>
      </dgm:t>
    </dgm:pt>
    <dgm:pt modelId="{258954E7-96A9-4328-AF64-BF20CD1BBC85}" type="sibTrans" cxnId="{53BFD4C5-3891-4CC3-BE79-88C24846EA48}">
      <dgm:prSet/>
      <dgm:spPr/>
      <dgm:t>
        <a:bodyPr/>
        <a:lstStyle/>
        <a:p>
          <a:endParaRPr lang="nl-NL"/>
        </a:p>
      </dgm:t>
    </dgm:pt>
    <dgm:pt modelId="{480CEA99-835A-4500-81D1-5A09015B77A8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Measurement method</a:t>
          </a:r>
        </a:p>
      </dgm:t>
    </dgm:pt>
    <dgm:pt modelId="{F6218D8A-4B53-4121-8814-111D164311D2}" type="parTrans" cxnId="{BD25474E-4906-4966-AD01-A23D88E49020}">
      <dgm:prSet/>
      <dgm:spPr/>
      <dgm:t>
        <a:bodyPr/>
        <a:lstStyle/>
        <a:p>
          <a:endParaRPr lang="nl-NL"/>
        </a:p>
      </dgm:t>
    </dgm:pt>
    <dgm:pt modelId="{10C92F9A-4F00-44B1-82D9-A62A141DE6AA}" type="sibTrans" cxnId="{BD25474E-4906-4966-AD01-A23D88E49020}">
      <dgm:prSet/>
      <dgm:spPr/>
      <dgm:t>
        <a:bodyPr/>
        <a:lstStyle/>
        <a:p>
          <a:endParaRPr lang="nl-NL"/>
        </a:p>
      </dgm:t>
    </dgm:pt>
    <dgm:pt modelId="{19480856-70F6-4D95-B3A9-E0C7966510EB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Measurement frequency</a:t>
          </a:r>
        </a:p>
      </dgm:t>
    </dgm:pt>
    <dgm:pt modelId="{2CD8AC36-4191-4034-9A04-8674F52FA176}" type="parTrans" cxnId="{F2551173-C757-4B08-8804-74CC1AA18E56}">
      <dgm:prSet/>
      <dgm:spPr/>
      <dgm:t>
        <a:bodyPr/>
        <a:lstStyle/>
        <a:p>
          <a:endParaRPr lang="nl-NL"/>
        </a:p>
      </dgm:t>
    </dgm:pt>
    <dgm:pt modelId="{74B34A45-FF84-4603-BE46-001BE8440545}" type="sibTrans" cxnId="{F2551173-C757-4B08-8804-74CC1AA18E56}">
      <dgm:prSet/>
      <dgm:spPr/>
      <dgm:t>
        <a:bodyPr/>
        <a:lstStyle/>
        <a:p>
          <a:endParaRPr lang="nl-NL"/>
        </a:p>
      </dgm:t>
    </dgm:pt>
    <dgm:pt modelId="{AE566380-A174-4A01-A3BD-0ACC373944FA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Priority</a:t>
          </a:r>
        </a:p>
      </dgm:t>
    </dgm:pt>
    <dgm:pt modelId="{BB40EB4A-5C06-44F1-967D-A1345779D1DD}" type="parTrans" cxnId="{6D74D5D3-CE8D-40AB-8589-B93EE95F6BA5}">
      <dgm:prSet/>
      <dgm:spPr/>
      <dgm:t>
        <a:bodyPr/>
        <a:lstStyle/>
        <a:p>
          <a:endParaRPr lang="nl-NL"/>
        </a:p>
      </dgm:t>
    </dgm:pt>
    <dgm:pt modelId="{2AC2D21D-DE45-4BE0-9DC2-D71A2B655E07}" type="sibTrans" cxnId="{6D74D5D3-CE8D-40AB-8589-B93EE95F6BA5}">
      <dgm:prSet/>
      <dgm:spPr/>
      <dgm:t>
        <a:bodyPr/>
        <a:lstStyle/>
        <a:p>
          <a:endParaRPr lang="nl-NL"/>
        </a:p>
      </dgm:t>
    </dgm:pt>
    <dgm:pt modelId="{C28CA7F4-374E-42EB-87C8-D464DEB4DC05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F7035C8F-9D73-40E6-9038-692C66BCA2F4}" type="parTrans" cxnId="{E2405E60-CC92-4A8F-BD75-43DBEAEBF658}">
      <dgm:prSet/>
      <dgm:spPr/>
      <dgm:t>
        <a:bodyPr/>
        <a:lstStyle/>
        <a:p>
          <a:endParaRPr lang="en-GB" noProof="0"/>
        </a:p>
      </dgm:t>
    </dgm:pt>
    <dgm:pt modelId="{0054089A-01A4-4F39-96FA-B7FC95F30CA5}" type="sibTrans" cxnId="{E2405E60-CC92-4A8F-BD75-43DBEAEBF658}">
      <dgm:prSet/>
      <dgm:spPr/>
      <dgm:t>
        <a:bodyPr/>
        <a:lstStyle/>
        <a:p>
          <a:endParaRPr lang="nl-NL"/>
        </a:p>
      </dgm:t>
    </dgm:pt>
    <dgm:pt modelId="{AD5805C5-6F3E-4690-9850-DA00BA9E8272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17FFBD63-990F-4C21-BDD8-2A33B596A3E4}" type="parTrans" cxnId="{8FD451F3-AC6C-410F-A831-7320497DA3B6}">
      <dgm:prSet/>
      <dgm:spPr/>
      <dgm:t>
        <a:bodyPr/>
        <a:lstStyle/>
        <a:p>
          <a:endParaRPr lang="en-GB" noProof="0"/>
        </a:p>
      </dgm:t>
    </dgm:pt>
    <dgm:pt modelId="{D95D0573-597C-4451-A8F8-59309EAB66E4}" type="sibTrans" cxnId="{8FD451F3-AC6C-410F-A831-7320497DA3B6}">
      <dgm:prSet/>
      <dgm:spPr/>
      <dgm:t>
        <a:bodyPr/>
        <a:lstStyle/>
        <a:p>
          <a:endParaRPr lang="nl-NL"/>
        </a:p>
      </dgm:t>
    </dgm:pt>
    <dgm:pt modelId="{4AA21021-8DCE-453C-A8D3-84EBEC8FC9B5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9EBCBA25-7FF4-4B6A-AA5C-23C938AF4C0B}" type="parTrans" cxnId="{0F157ED4-5AA2-4FC7-9909-9141621489FC}">
      <dgm:prSet/>
      <dgm:spPr/>
      <dgm:t>
        <a:bodyPr/>
        <a:lstStyle/>
        <a:p>
          <a:endParaRPr lang="en-GB" noProof="0"/>
        </a:p>
      </dgm:t>
    </dgm:pt>
    <dgm:pt modelId="{E0FF36FB-CCB3-49E7-8528-5E9AC1D34A51}" type="sibTrans" cxnId="{0F157ED4-5AA2-4FC7-9909-9141621489FC}">
      <dgm:prSet/>
      <dgm:spPr/>
      <dgm:t>
        <a:bodyPr/>
        <a:lstStyle/>
        <a:p>
          <a:endParaRPr lang="nl-NL"/>
        </a:p>
      </dgm:t>
    </dgm:pt>
    <dgm:pt modelId="{BFEB498E-27F0-482E-B0C6-9AD5BD3F9BA2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6B3E1FD6-5465-48B1-883A-E42E3C48A7A7}" type="parTrans" cxnId="{3C16E8BF-E274-431F-A8D0-C8A80E249DEB}">
      <dgm:prSet/>
      <dgm:spPr/>
      <dgm:t>
        <a:bodyPr/>
        <a:lstStyle/>
        <a:p>
          <a:endParaRPr lang="en-GB" noProof="0"/>
        </a:p>
      </dgm:t>
    </dgm:pt>
    <dgm:pt modelId="{7627355F-D653-44B9-9EDB-8EB79F447EE5}" type="sibTrans" cxnId="{3C16E8BF-E274-431F-A8D0-C8A80E249DEB}">
      <dgm:prSet/>
      <dgm:spPr/>
      <dgm:t>
        <a:bodyPr/>
        <a:lstStyle/>
        <a:p>
          <a:endParaRPr lang="nl-NL"/>
        </a:p>
      </dgm:t>
    </dgm:pt>
    <dgm:pt modelId="{3C08C4A5-97DB-4DCF-A920-5BFB665F3722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70D77D3C-01D9-495F-80B4-FB4E894A858D}" type="parTrans" cxnId="{BC42F19A-A286-4A57-9380-BB5DD1BF4F94}">
      <dgm:prSet/>
      <dgm:spPr/>
      <dgm:t>
        <a:bodyPr/>
        <a:lstStyle/>
        <a:p>
          <a:endParaRPr lang="en-GB" noProof="0"/>
        </a:p>
      </dgm:t>
    </dgm:pt>
    <dgm:pt modelId="{1BEA0093-83A4-4AB6-8F93-8486F63FAA2E}" type="sibTrans" cxnId="{BC42F19A-A286-4A57-9380-BB5DD1BF4F94}">
      <dgm:prSet/>
      <dgm:spPr/>
      <dgm:t>
        <a:bodyPr/>
        <a:lstStyle/>
        <a:p>
          <a:endParaRPr lang="nl-NL"/>
        </a:p>
      </dgm:t>
    </dgm:pt>
    <dgm:pt modelId="{EE64F89A-12BB-465A-AF54-B2A7F013C020}">
      <dgm:prSet phldrT="[Tekst]" custT="1"/>
      <dgm:spPr/>
      <dgm:t>
        <a:bodyPr/>
        <a:lstStyle/>
        <a:p>
          <a:r>
            <a:rPr lang="en-GB" sz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B03002DF-857D-46E4-849C-A7B86F859BC3}" type="parTrans" cxnId="{E8072CE2-EF8D-48F9-8BE2-99EBEF88F82B}">
      <dgm:prSet/>
      <dgm:spPr/>
      <dgm:t>
        <a:bodyPr/>
        <a:lstStyle/>
        <a:p>
          <a:endParaRPr lang="en-GB" noProof="0"/>
        </a:p>
      </dgm:t>
    </dgm:pt>
    <dgm:pt modelId="{25CCA653-0112-4A6A-A077-DA0F53A15ADB}" type="sibTrans" cxnId="{E8072CE2-EF8D-48F9-8BE2-99EBEF88F82B}">
      <dgm:prSet/>
      <dgm:spPr/>
      <dgm:t>
        <a:bodyPr/>
        <a:lstStyle/>
        <a:p>
          <a:endParaRPr lang="nl-NL"/>
        </a:p>
      </dgm:t>
    </dgm:pt>
    <dgm:pt modelId="{2BF721B8-5AE0-420F-B2CA-FBDE4A9678F7}">
      <dgm:prSet phldrT="[Tekst]" custT="1"/>
      <dgm:spPr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l"/>
          <a:r>
            <a:rPr lang="en-GB" sz="20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VOC</a:t>
          </a:r>
          <a:endParaRPr lang="en-GB" sz="1000" noProof="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46769CE-B848-4B5D-9287-F5802C700DAF}" type="parTrans" cxnId="{D5E91AA3-16C0-4DD4-8DC0-028FBE388AB0}">
      <dgm:prSet/>
      <dgm:spPr/>
      <dgm:t>
        <a:bodyPr/>
        <a:lstStyle/>
        <a:p>
          <a:endParaRPr lang="nl-NL"/>
        </a:p>
      </dgm:t>
    </dgm:pt>
    <dgm:pt modelId="{678B1206-CECE-4D48-85E4-1FEBB28E235E}" type="sibTrans" cxnId="{D5E91AA3-16C0-4DD4-8DC0-028FBE388AB0}">
      <dgm:prSet/>
      <dgm:spPr/>
      <dgm:t>
        <a:bodyPr/>
        <a:lstStyle/>
        <a:p>
          <a:endParaRPr lang="nl-NL"/>
        </a:p>
      </dgm:t>
    </dgm:pt>
    <dgm:pt modelId="{C2810D41-AD21-4035-B13C-BCDA5854EDE5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3B31A6A9-6808-4D82-A493-4F903AB8CDAE}" type="sibTrans" cxnId="{8E5BFC50-5C25-4B49-91BE-D610B6579B57}">
      <dgm:prSet/>
      <dgm:spPr/>
      <dgm:t>
        <a:bodyPr/>
        <a:lstStyle/>
        <a:p>
          <a:endParaRPr lang="nl-NL"/>
        </a:p>
      </dgm:t>
    </dgm:pt>
    <dgm:pt modelId="{F17D4EA4-6D25-4BE2-9836-ED1AC040740F}" type="parTrans" cxnId="{8E5BFC50-5C25-4B49-91BE-D610B6579B57}">
      <dgm:prSet/>
      <dgm:spPr/>
      <dgm:t>
        <a:bodyPr/>
        <a:lstStyle/>
        <a:p>
          <a:endParaRPr lang="en-GB" noProof="0"/>
        </a:p>
      </dgm:t>
    </dgm:pt>
    <dgm:pt modelId="{D7D68BBD-821D-498E-B0AF-D501025571AE}">
      <dgm:prSet phldrT="[Tekst]" custT="1"/>
      <dgm:spPr/>
      <dgm:t>
        <a:bodyPr/>
        <a:lstStyle/>
        <a:p>
          <a:r>
            <a:rPr lang="en-GB" sz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F9C74BF3-8C15-47B5-BAE9-94893D3E8839}" type="sibTrans" cxnId="{1DCC51CA-D89C-4DB6-B3A8-F43F588213C1}">
      <dgm:prSet/>
      <dgm:spPr/>
      <dgm:t>
        <a:bodyPr/>
        <a:lstStyle/>
        <a:p>
          <a:endParaRPr lang="nl-NL"/>
        </a:p>
      </dgm:t>
    </dgm:pt>
    <dgm:pt modelId="{3F47A86D-2C77-48FE-A095-682E7622400F}" type="parTrans" cxnId="{1DCC51CA-D89C-4DB6-B3A8-F43F588213C1}">
      <dgm:prSet/>
      <dgm:spPr/>
      <dgm:t>
        <a:bodyPr/>
        <a:lstStyle/>
        <a:p>
          <a:endParaRPr lang="en-GB" noProof="0"/>
        </a:p>
      </dgm:t>
    </dgm:pt>
    <dgm:pt modelId="{8054CD55-2985-49DD-AC3F-B3A9863093B8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6690F6B4-6D9A-459C-A080-E57485D9743B}" type="sibTrans" cxnId="{2CED0D62-993F-4A88-9B4C-7966DA85C399}">
      <dgm:prSet/>
      <dgm:spPr/>
      <dgm:t>
        <a:bodyPr/>
        <a:lstStyle/>
        <a:p>
          <a:endParaRPr lang="nl-NL"/>
        </a:p>
      </dgm:t>
    </dgm:pt>
    <dgm:pt modelId="{0DF91308-A003-49EE-B533-DC2EBF08432F}" type="parTrans" cxnId="{2CED0D62-993F-4A88-9B4C-7966DA85C399}">
      <dgm:prSet/>
      <dgm:spPr/>
      <dgm:t>
        <a:bodyPr/>
        <a:lstStyle/>
        <a:p>
          <a:endParaRPr lang="en-GB" sz="1000" noProof="0"/>
        </a:p>
      </dgm:t>
    </dgm:pt>
    <dgm:pt modelId="{4F933DE2-FC57-4C1D-A38B-7ADEFB81B95C}">
      <dgm:prSet phldrT="[Tekst]" custT="1"/>
      <dgm:spPr/>
      <dgm:t>
        <a:bodyPr/>
        <a:lstStyle/>
        <a:p>
          <a:r>
            <a:rPr lang="en-GB" sz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gm:t>
    </dgm:pt>
    <dgm:pt modelId="{B740910C-86C6-453F-96A6-5020BEE118C8}" type="sibTrans" cxnId="{C191EB7F-F37A-402F-BFB1-709666D7279A}">
      <dgm:prSet/>
      <dgm:spPr/>
      <dgm:t>
        <a:bodyPr/>
        <a:lstStyle/>
        <a:p>
          <a:endParaRPr lang="en-US"/>
        </a:p>
      </dgm:t>
    </dgm:pt>
    <dgm:pt modelId="{EB63AAE6-E13A-44C5-8526-9C06AEC9DE57}" type="parTrans" cxnId="{C191EB7F-F37A-402F-BFB1-709666D7279A}">
      <dgm:prSet/>
      <dgm:spPr/>
      <dgm:t>
        <a:bodyPr/>
        <a:lstStyle/>
        <a:p>
          <a:endParaRPr lang="en-US"/>
        </a:p>
      </dgm:t>
    </dgm:pt>
    <dgm:pt modelId="{D22970F1-3E60-4432-97AD-B73CCDF19390}" type="pres">
      <dgm:prSet presAssocID="{1CB0B04F-E3B6-4588-B3BE-C0141E77AF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03C9044-16BF-42E3-8687-AFC82C71E694}" type="pres">
      <dgm:prSet presAssocID="{1CB0B04F-E3B6-4588-B3BE-C0141E77AFB9}" presName="hierFlow" presStyleCnt="0"/>
      <dgm:spPr/>
    </dgm:pt>
    <dgm:pt modelId="{9CEF479D-C001-4691-AF18-C11C351929B8}" type="pres">
      <dgm:prSet presAssocID="{1CB0B04F-E3B6-4588-B3BE-C0141E77AFB9}" presName="firstBuf" presStyleCnt="0"/>
      <dgm:spPr/>
    </dgm:pt>
    <dgm:pt modelId="{5A52578C-ACBF-465F-8B68-B2AC0ED3CBA4}" type="pres">
      <dgm:prSet presAssocID="{1CB0B04F-E3B6-4588-B3BE-C0141E77AF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4CAD80-356D-40D1-BEE6-BDDFC7D061F8}" type="pres">
      <dgm:prSet presAssocID="{8A143A27-C262-4A98-8F98-0FAE34F12EE2}" presName="Name14" presStyleCnt="0"/>
      <dgm:spPr/>
    </dgm:pt>
    <dgm:pt modelId="{DF7B6735-86DB-4588-BAF2-76DCF77300F1}" type="pres">
      <dgm:prSet presAssocID="{8A143A27-C262-4A98-8F98-0FAE34F12EE2}" presName="level1Shape" presStyleLbl="node0" presStyleIdx="0" presStyleCnt="1" custScaleX="818644">
        <dgm:presLayoutVars>
          <dgm:chPref val="3"/>
        </dgm:presLayoutVars>
      </dgm:prSet>
      <dgm:spPr/>
    </dgm:pt>
    <dgm:pt modelId="{1A6CD735-579E-455D-9953-5A6DEC1D6FE4}" type="pres">
      <dgm:prSet presAssocID="{8A143A27-C262-4A98-8F98-0FAE34F12EE2}" presName="hierChild2" presStyleCnt="0"/>
      <dgm:spPr/>
    </dgm:pt>
    <dgm:pt modelId="{B712EFAF-932D-4FEE-BC92-EA0F7C065058}" type="pres">
      <dgm:prSet presAssocID="{C24849A3-2A94-441A-B42A-1D2FCBB52BA3}" presName="Name19" presStyleLbl="parChTrans1D2" presStyleIdx="0" presStyleCnt="2"/>
      <dgm:spPr/>
    </dgm:pt>
    <dgm:pt modelId="{F78BEA20-2FB9-4002-A0FB-B1C4380DDB72}" type="pres">
      <dgm:prSet presAssocID="{B789068E-F400-440D-83FA-12CC830C1F5A}" presName="Name21" presStyleCnt="0"/>
      <dgm:spPr/>
    </dgm:pt>
    <dgm:pt modelId="{573BDC04-6132-4C0E-8F85-5A58CA48F98B}" type="pres">
      <dgm:prSet presAssocID="{B789068E-F400-440D-83FA-12CC830C1F5A}" presName="level2Shape" presStyleLbl="node2" presStyleIdx="0" presStyleCnt="2" custScaleX="93598"/>
      <dgm:spPr/>
    </dgm:pt>
    <dgm:pt modelId="{4CB12732-0D77-4A53-9C1D-3B4E2E5E61E8}" type="pres">
      <dgm:prSet presAssocID="{B789068E-F400-440D-83FA-12CC830C1F5A}" presName="hierChild3" presStyleCnt="0"/>
      <dgm:spPr/>
    </dgm:pt>
    <dgm:pt modelId="{CC569C69-8C99-4F0B-AB5D-5A1457A9ACEA}" type="pres">
      <dgm:prSet presAssocID="{0DF91308-A003-49EE-B533-DC2EBF08432F}" presName="Name19" presStyleLbl="parChTrans1D3" presStyleIdx="0" presStyleCnt="2"/>
      <dgm:spPr/>
    </dgm:pt>
    <dgm:pt modelId="{AFFC95C4-DA73-421D-8E04-57B6D05BBA09}" type="pres">
      <dgm:prSet presAssocID="{8054CD55-2985-49DD-AC3F-B3A9863093B8}" presName="Name21" presStyleCnt="0"/>
      <dgm:spPr/>
    </dgm:pt>
    <dgm:pt modelId="{B1050FF7-4DB5-4B70-A280-3B78F833D038}" type="pres">
      <dgm:prSet presAssocID="{8054CD55-2985-49DD-AC3F-B3A9863093B8}" presName="level2Shape" presStyleLbl="node3" presStyleIdx="0" presStyleCnt="2" custScaleX="96329"/>
      <dgm:spPr/>
    </dgm:pt>
    <dgm:pt modelId="{4E7DC95C-56A1-4902-A0BB-28AA1FF3FC75}" type="pres">
      <dgm:prSet presAssocID="{8054CD55-2985-49DD-AC3F-B3A9863093B8}" presName="hierChild3" presStyleCnt="0"/>
      <dgm:spPr/>
    </dgm:pt>
    <dgm:pt modelId="{0FAC72B2-D592-49F8-9340-CD9A7ED30217}" type="pres">
      <dgm:prSet presAssocID="{3F47A86D-2C77-48FE-A095-682E7622400F}" presName="Name19" presStyleLbl="parChTrans1D4" presStyleIdx="0" presStyleCnt="8"/>
      <dgm:spPr/>
    </dgm:pt>
    <dgm:pt modelId="{2F43118E-2865-4B97-BE0B-C9061B5551FA}" type="pres">
      <dgm:prSet presAssocID="{D7D68BBD-821D-498E-B0AF-D501025571AE}" presName="Name21" presStyleCnt="0"/>
      <dgm:spPr/>
    </dgm:pt>
    <dgm:pt modelId="{41890C19-04B8-4855-BEFB-DDF7E5FF7EE6}" type="pres">
      <dgm:prSet presAssocID="{D7D68BBD-821D-498E-B0AF-D501025571AE}" presName="level2Shape" presStyleLbl="node4" presStyleIdx="0" presStyleCnt="8" custScaleX="96329"/>
      <dgm:spPr/>
    </dgm:pt>
    <dgm:pt modelId="{08EB023E-29A8-4AB3-937E-739595625826}" type="pres">
      <dgm:prSet presAssocID="{D7D68BBD-821D-498E-B0AF-D501025571AE}" presName="hierChild3" presStyleCnt="0"/>
      <dgm:spPr/>
    </dgm:pt>
    <dgm:pt modelId="{5A544C20-D779-4019-BBBC-2A05CBAF8D0F}" type="pres">
      <dgm:prSet presAssocID="{F17D4EA4-6D25-4BE2-9836-ED1AC040740F}" presName="Name19" presStyleLbl="parChTrans1D4" presStyleIdx="1" presStyleCnt="8"/>
      <dgm:spPr/>
    </dgm:pt>
    <dgm:pt modelId="{82CA88B1-643B-478F-9842-B02345D12266}" type="pres">
      <dgm:prSet presAssocID="{C2810D41-AD21-4035-B13C-BCDA5854EDE5}" presName="Name21" presStyleCnt="0"/>
      <dgm:spPr/>
    </dgm:pt>
    <dgm:pt modelId="{C75830DC-779C-4E20-91FA-801E5121EF49}" type="pres">
      <dgm:prSet presAssocID="{C2810D41-AD21-4035-B13C-BCDA5854EDE5}" presName="level2Shape" presStyleLbl="node4" presStyleIdx="1" presStyleCnt="8" custScaleX="96329"/>
      <dgm:spPr/>
    </dgm:pt>
    <dgm:pt modelId="{A36EF700-BF5D-444F-B410-6C105F94629D}" type="pres">
      <dgm:prSet presAssocID="{C2810D41-AD21-4035-B13C-BCDA5854EDE5}" presName="hierChild3" presStyleCnt="0"/>
      <dgm:spPr/>
    </dgm:pt>
    <dgm:pt modelId="{0AA83A6C-73AA-41F0-9B89-B570526ED3FC}" type="pres">
      <dgm:prSet presAssocID="{EB63AAE6-E13A-44C5-8526-9C06AEC9DE57}" presName="Name19" presStyleLbl="parChTrans1D4" presStyleIdx="2" presStyleCnt="8"/>
      <dgm:spPr/>
    </dgm:pt>
    <dgm:pt modelId="{FDAA870E-A29B-443C-B0AD-91022ACBDFE4}" type="pres">
      <dgm:prSet presAssocID="{4F933DE2-FC57-4C1D-A38B-7ADEFB81B95C}" presName="Name21" presStyleCnt="0"/>
      <dgm:spPr/>
    </dgm:pt>
    <dgm:pt modelId="{8D8ABD85-29AD-45CC-A91C-1A5BDE173414}" type="pres">
      <dgm:prSet presAssocID="{4F933DE2-FC57-4C1D-A38B-7ADEFB81B95C}" presName="level2Shape" presStyleLbl="node4" presStyleIdx="2" presStyleCnt="8"/>
      <dgm:spPr/>
    </dgm:pt>
    <dgm:pt modelId="{6A078806-DC76-4373-A9F0-B201059BF57E}" type="pres">
      <dgm:prSet presAssocID="{4F933DE2-FC57-4C1D-A38B-7ADEFB81B95C}" presName="hierChild3" presStyleCnt="0"/>
      <dgm:spPr/>
    </dgm:pt>
    <dgm:pt modelId="{3AD6A840-E761-4456-90F0-676272247C41}" type="pres">
      <dgm:prSet presAssocID="{F7035C8F-9D73-40E6-9038-692C66BCA2F4}" presName="Name19" presStyleLbl="parChTrans1D4" presStyleIdx="3" presStyleCnt="8"/>
      <dgm:spPr/>
    </dgm:pt>
    <dgm:pt modelId="{849F4944-201F-4C30-8FD4-97B8025BA1AF}" type="pres">
      <dgm:prSet presAssocID="{C28CA7F4-374E-42EB-87C8-D464DEB4DC05}" presName="Name21" presStyleCnt="0"/>
      <dgm:spPr/>
    </dgm:pt>
    <dgm:pt modelId="{FA054981-5577-4269-B24F-DA5E23134167}" type="pres">
      <dgm:prSet presAssocID="{C28CA7F4-374E-42EB-87C8-D464DEB4DC05}" presName="level2Shape" presStyleLbl="node4" presStyleIdx="3" presStyleCnt="8" custScaleX="96329"/>
      <dgm:spPr/>
    </dgm:pt>
    <dgm:pt modelId="{5FB6A915-DE57-4B8F-91E0-DD7A2090388F}" type="pres">
      <dgm:prSet presAssocID="{C28CA7F4-374E-42EB-87C8-D464DEB4DC05}" presName="hierChild3" presStyleCnt="0"/>
      <dgm:spPr/>
    </dgm:pt>
    <dgm:pt modelId="{469A5664-D54E-4E8E-92C4-945A9D6EAAC2}" type="pres">
      <dgm:prSet presAssocID="{07232AAA-65D5-4C27-A8BC-FC0B81DD1DDE}" presName="Name19" presStyleLbl="parChTrans1D2" presStyleIdx="1" presStyleCnt="2"/>
      <dgm:spPr/>
    </dgm:pt>
    <dgm:pt modelId="{41264868-F7F3-46AA-B8D6-EAE30ABE3B19}" type="pres">
      <dgm:prSet presAssocID="{7066CA43-A6D6-4553-AC1E-ED6BB71B2DD7}" presName="Name21" presStyleCnt="0"/>
      <dgm:spPr/>
    </dgm:pt>
    <dgm:pt modelId="{D065FF94-3F09-403D-AA1F-45C24F354ADB}" type="pres">
      <dgm:prSet presAssocID="{7066CA43-A6D6-4553-AC1E-ED6BB71B2DD7}" presName="level2Shape" presStyleLbl="node2" presStyleIdx="1" presStyleCnt="2" custScaleX="95401"/>
      <dgm:spPr/>
    </dgm:pt>
    <dgm:pt modelId="{9D4ABC76-D82B-44E5-9CEC-5429FA39FD7E}" type="pres">
      <dgm:prSet presAssocID="{7066CA43-A6D6-4553-AC1E-ED6BB71B2DD7}" presName="hierChild3" presStyleCnt="0"/>
      <dgm:spPr/>
    </dgm:pt>
    <dgm:pt modelId="{24713F27-FC50-4FA2-B0C3-9DBB51BEB488}" type="pres">
      <dgm:prSet presAssocID="{17FFBD63-990F-4C21-BDD8-2A33B596A3E4}" presName="Name19" presStyleLbl="parChTrans1D3" presStyleIdx="1" presStyleCnt="2"/>
      <dgm:spPr/>
    </dgm:pt>
    <dgm:pt modelId="{585A041F-ABB0-4601-8360-779211DB2A62}" type="pres">
      <dgm:prSet presAssocID="{AD5805C5-6F3E-4690-9850-DA00BA9E8272}" presName="Name21" presStyleCnt="0"/>
      <dgm:spPr/>
    </dgm:pt>
    <dgm:pt modelId="{47F3D3D9-C71A-41B1-A8BC-9E3CAF831101}" type="pres">
      <dgm:prSet presAssocID="{AD5805C5-6F3E-4690-9850-DA00BA9E8272}" presName="level2Shape" presStyleLbl="node3" presStyleIdx="1" presStyleCnt="2" custScaleX="95401"/>
      <dgm:spPr/>
    </dgm:pt>
    <dgm:pt modelId="{9377C26F-83BA-4563-899A-40009254A547}" type="pres">
      <dgm:prSet presAssocID="{AD5805C5-6F3E-4690-9850-DA00BA9E8272}" presName="hierChild3" presStyleCnt="0"/>
      <dgm:spPr/>
    </dgm:pt>
    <dgm:pt modelId="{76A3A4CE-4AAC-4E18-91DF-75C4CF1D7CD8}" type="pres">
      <dgm:prSet presAssocID="{9EBCBA25-7FF4-4B6A-AA5C-23C938AF4C0B}" presName="Name19" presStyleLbl="parChTrans1D4" presStyleIdx="4" presStyleCnt="8"/>
      <dgm:spPr/>
    </dgm:pt>
    <dgm:pt modelId="{BC28000A-0FE1-48F0-9B2E-7D7C378DBC34}" type="pres">
      <dgm:prSet presAssocID="{4AA21021-8DCE-453C-A8D3-84EBEC8FC9B5}" presName="Name21" presStyleCnt="0"/>
      <dgm:spPr/>
    </dgm:pt>
    <dgm:pt modelId="{B4F8C9A2-39B5-4C97-9788-CE3F12F23727}" type="pres">
      <dgm:prSet presAssocID="{4AA21021-8DCE-453C-A8D3-84EBEC8FC9B5}" presName="level2Shape" presStyleLbl="node4" presStyleIdx="4" presStyleCnt="8" custScaleX="95401"/>
      <dgm:spPr/>
    </dgm:pt>
    <dgm:pt modelId="{C4C6C5E0-B8FF-4D6A-ADDE-35616D3FDEF2}" type="pres">
      <dgm:prSet presAssocID="{4AA21021-8DCE-453C-A8D3-84EBEC8FC9B5}" presName="hierChild3" presStyleCnt="0"/>
      <dgm:spPr/>
    </dgm:pt>
    <dgm:pt modelId="{A4350C34-BE1A-4036-8626-72F46615D7A5}" type="pres">
      <dgm:prSet presAssocID="{6B3E1FD6-5465-48B1-883A-E42E3C48A7A7}" presName="Name19" presStyleLbl="parChTrans1D4" presStyleIdx="5" presStyleCnt="8"/>
      <dgm:spPr/>
    </dgm:pt>
    <dgm:pt modelId="{E8C04F02-D603-47B8-A260-CF3D488B8FCC}" type="pres">
      <dgm:prSet presAssocID="{BFEB498E-27F0-482E-B0C6-9AD5BD3F9BA2}" presName="Name21" presStyleCnt="0"/>
      <dgm:spPr/>
    </dgm:pt>
    <dgm:pt modelId="{D6E36F5E-F45F-47BC-BEB9-E4CB1ACBD817}" type="pres">
      <dgm:prSet presAssocID="{BFEB498E-27F0-482E-B0C6-9AD5BD3F9BA2}" presName="level2Shape" presStyleLbl="node4" presStyleIdx="5" presStyleCnt="8" custScaleX="95401"/>
      <dgm:spPr/>
    </dgm:pt>
    <dgm:pt modelId="{A927F0F9-77B1-4563-B040-5190AEF79D92}" type="pres">
      <dgm:prSet presAssocID="{BFEB498E-27F0-482E-B0C6-9AD5BD3F9BA2}" presName="hierChild3" presStyleCnt="0"/>
      <dgm:spPr/>
    </dgm:pt>
    <dgm:pt modelId="{B96C0542-7343-4754-A078-B86ED276D07A}" type="pres">
      <dgm:prSet presAssocID="{70D77D3C-01D9-495F-80B4-FB4E894A858D}" presName="Name19" presStyleLbl="parChTrans1D4" presStyleIdx="6" presStyleCnt="8"/>
      <dgm:spPr/>
    </dgm:pt>
    <dgm:pt modelId="{3B6F10D5-5CEA-4193-9E58-66226F65A4C1}" type="pres">
      <dgm:prSet presAssocID="{3C08C4A5-97DB-4DCF-A920-5BFB665F3722}" presName="Name21" presStyleCnt="0"/>
      <dgm:spPr/>
    </dgm:pt>
    <dgm:pt modelId="{B85593FF-FC3F-4F0E-9998-82C184D54A07}" type="pres">
      <dgm:prSet presAssocID="{3C08C4A5-97DB-4DCF-A920-5BFB665F3722}" presName="level2Shape" presStyleLbl="node4" presStyleIdx="6" presStyleCnt="8" custScaleX="95401"/>
      <dgm:spPr/>
    </dgm:pt>
    <dgm:pt modelId="{7EB15124-4E92-424F-9587-4E470D1C89CF}" type="pres">
      <dgm:prSet presAssocID="{3C08C4A5-97DB-4DCF-A920-5BFB665F3722}" presName="hierChild3" presStyleCnt="0"/>
      <dgm:spPr/>
    </dgm:pt>
    <dgm:pt modelId="{B9CD9588-E822-4D0E-8C2D-7BE8B5CF3931}" type="pres">
      <dgm:prSet presAssocID="{B03002DF-857D-46E4-849C-A7B86F859BC3}" presName="Name19" presStyleLbl="parChTrans1D4" presStyleIdx="7" presStyleCnt="8"/>
      <dgm:spPr/>
    </dgm:pt>
    <dgm:pt modelId="{CF4567F4-A2A4-4D63-A3C6-39DB3D6FCD0F}" type="pres">
      <dgm:prSet presAssocID="{EE64F89A-12BB-465A-AF54-B2A7F013C020}" presName="Name21" presStyleCnt="0"/>
      <dgm:spPr/>
    </dgm:pt>
    <dgm:pt modelId="{04E04FBA-AA75-4263-B8AB-4FA0CF54C5E8}" type="pres">
      <dgm:prSet presAssocID="{EE64F89A-12BB-465A-AF54-B2A7F013C020}" presName="level2Shape" presStyleLbl="node4" presStyleIdx="7" presStyleCnt="8"/>
      <dgm:spPr/>
    </dgm:pt>
    <dgm:pt modelId="{2A182679-4452-455B-B79F-7982A0DE676F}" type="pres">
      <dgm:prSet presAssocID="{EE64F89A-12BB-465A-AF54-B2A7F013C020}" presName="hierChild3" presStyleCnt="0"/>
      <dgm:spPr/>
    </dgm:pt>
    <dgm:pt modelId="{9D7751F8-0BD9-4111-8D77-B1BD54B7C7FF}" type="pres">
      <dgm:prSet presAssocID="{1CB0B04F-E3B6-4588-B3BE-C0141E77AFB9}" presName="bgShapesFlow" presStyleCnt="0"/>
      <dgm:spPr/>
    </dgm:pt>
    <dgm:pt modelId="{FE2E18FA-445D-4682-A1D7-0F668EB50B5D}" type="pres">
      <dgm:prSet presAssocID="{2BF721B8-5AE0-420F-B2CA-FBDE4A9678F7}" presName="rectComp" presStyleCnt="0"/>
      <dgm:spPr/>
    </dgm:pt>
    <dgm:pt modelId="{C5851A8D-C378-4D6B-8D95-0A10541C7CAF}" type="pres">
      <dgm:prSet presAssocID="{2BF721B8-5AE0-420F-B2CA-FBDE4A9678F7}" presName="bgRect" presStyleLbl="bgShp" presStyleIdx="0" presStyleCnt="7"/>
      <dgm:spPr/>
    </dgm:pt>
    <dgm:pt modelId="{4DC5AAED-19CE-44C0-93E4-64FE7E4E7BC4}" type="pres">
      <dgm:prSet presAssocID="{2BF721B8-5AE0-420F-B2CA-FBDE4A9678F7}" presName="bgRectTx" presStyleLbl="bgShp" presStyleIdx="0" presStyleCnt="7">
        <dgm:presLayoutVars>
          <dgm:bulletEnabled val="1"/>
        </dgm:presLayoutVars>
      </dgm:prSet>
      <dgm:spPr/>
    </dgm:pt>
    <dgm:pt modelId="{092855A3-0AF1-4C9F-AAAB-421679A5A0CA}" type="pres">
      <dgm:prSet presAssocID="{2BF721B8-5AE0-420F-B2CA-FBDE4A9678F7}" presName="spComp" presStyleCnt="0"/>
      <dgm:spPr/>
    </dgm:pt>
    <dgm:pt modelId="{58D54AFB-2D38-471B-8D00-8DEF8EFA3D30}" type="pres">
      <dgm:prSet presAssocID="{2BF721B8-5AE0-420F-B2CA-FBDE4A9678F7}" presName="vSp" presStyleCnt="0"/>
      <dgm:spPr/>
    </dgm:pt>
    <dgm:pt modelId="{CAFAA5C5-7FC3-48EA-B637-54B5A4DE62A5}" type="pres">
      <dgm:prSet presAssocID="{ABED34C1-0ED6-4EBE-916A-E0B31511229D}" presName="rectComp" presStyleCnt="0"/>
      <dgm:spPr/>
    </dgm:pt>
    <dgm:pt modelId="{4B7EA27C-4508-4529-8DB8-27DF994A5EC6}" type="pres">
      <dgm:prSet presAssocID="{ABED34C1-0ED6-4EBE-916A-E0B31511229D}" presName="bgRect" presStyleLbl="bgShp" presStyleIdx="1" presStyleCnt="7"/>
      <dgm:spPr/>
    </dgm:pt>
    <dgm:pt modelId="{E09DFAC5-CF13-45A6-85E4-B8CD098A1525}" type="pres">
      <dgm:prSet presAssocID="{ABED34C1-0ED6-4EBE-916A-E0B31511229D}" presName="bgRectTx" presStyleLbl="bgShp" presStyleIdx="1" presStyleCnt="7">
        <dgm:presLayoutVars>
          <dgm:bulletEnabled val="1"/>
        </dgm:presLayoutVars>
      </dgm:prSet>
      <dgm:spPr/>
    </dgm:pt>
    <dgm:pt modelId="{984E34DE-04D6-411E-9C7E-35FAACA2C4A7}" type="pres">
      <dgm:prSet presAssocID="{ABED34C1-0ED6-4EBE-916A-E0B31511229D}" presName="spComp" presStyleCnt="0"/>
      <dgm:spPr/>
    </dgm:pt>
    <dgm:pt modelId="{60C357F4-8C6A-4B19-8EE7-B0BF0174EEF2}" type="pres">
      <dgm:prSet presAssocID="{ABED34C1-0ED6-4EBE-916A-E0B31511229D}" presName="vSp" presStyleCnt="0"/>
      <dgm:spPr/>
    </dgm:pt>
    <dgm:pt modelId="{ED1F24F8-1E82-4014-AE4C-4947527AE321}" type="pres">
      <dgm:prSet presAssocID="{7A6A8266-E8B4-4D42-B598-A8DE05B6DA2B}" presName="rectComp" presStyleCnt="0"/>
      <dgm:spPr/>
    </dgm:pt>
    <dgm:pt modelId="{4FF64BF8-8E35-4B8D-9A45-80E0B03A012D}" type="pres">
      <dgm:prSet presAssocID="{7A6A8266-E8B4-4D42-B598-A8DE05B6DA2B}" presName="bgRect" presStyleLbl="bgShp" presStyleIdx="2" presStyleCnt="7"/>
      <dgm:spPr/>
    </dgm:pt>
    <dgm:pt modelId="{64F489D7-E558-46F3-9D07-52543606F765}" type="pres">
      <dgm:prSet presAssocID="{7A6A8266-E8B4-4D42-B598-A8DE05B6DA2B}" presName="bgRectTx" presStyleLbl="bgShp" presStyleIdx="2" presStyleCnt="7">
        <dgm:presLayoutVars>
          <dgm:bulletEnabled val="1"/>
        </dgm:presLayoutVars>
      </dgm:prSet>
      <dgm:spPr/>
    </dgm:pt>
    <dgm:pt modelId="{A03DA4FB-0F81-414A-A80B-0B89CE2167BE}" type="pres">
      <dgm:prSet presAssocID="{7A6A8266-E8B4-4D42-B598-A8DE05B6DA2B}" presName="spComp" presStyleCnt="0"/>
      <dgm:spPr/>
    </dgm:pt>
    <dgm:pt modelId="{9CC93418-B54D-408F-8E97-956281EED264}" type="pres">
      <dgm:prSet presAssocID="{7A6A8266-E8B4-4D42-B598-A8DE05B6DA2B}" presName="vSp" presStyleCnt="0"/>
      <dgm:spPr/>
    </dgm:pt>
    <dgm:pt modelId="{77A29764-98EE-4CEB-96AD-9D11896C245A}" type="pres">
      <dgm:prSet presAssocID="{50AF9799-987B-4BA9-B85B-D2E25D539425}" presName="rectComp" presStyleCnt="0"/>
      <dgm:spPr/>
    </dgm:pt>
    <dgm:pt modelId="{F8AACCC9-7214-4094-BB7A-717B223C6EEA}" type="pres">
      <dgm:prSet presAssocID="{50AF9799-987B-4BA9-B85B-D2E25D539425}" presName="bgRect" presStyleLbl="bgShp" presStyleIdx="3" presStyleCnt="7"/>
      <dgm:spPr/>
    </dgm:pt>
    <dgm:pt modelId="{6DE1CB31-A587-4CD1-B12F-B14E6623C8B7}" type="pres">
      <dgm:prSet presAssocID="{50AF9799-987B-4BA9-B85B-D2E25D539425}" presName="bgRectTx" presStyleLbl="bgShp" presStyleIdx="3" presStyleCnt="7">
        <dgm:presLayoutVars>
          <dgm:bulletEnabled val="1"/>
        </dgm:presLayoutVars>
      </dgm:prSet>
      <dgm:spPr/>
    </dgm:pt>
    <dgm:pt modelId="{06A1042E-7288-483D-9840-8587C00A799F}" type="pres">
      <dgm:prSet presAssocID="{50AF9799-987B-4BA9-B85B-D2E25D539425}" presName="spComp" presStyleCnt="0"/>
      <dgm:spPr/>
    </dgm:pt>
    <dgm:pt modelId="{204DB185-AB40-4D69-8E20-20FB274CC3CD}" type="pres">
      <dgm:prSet presAssocID="{50AF9799-987B-4BA9-B85B-D2E25D539425}" presName="vSp" presStyleCnt="0"/>
      <dgm:spPr/>
    </dgm:pt>
    <dgm:pt modelId="{4E70D168-81DA-4AC4-ADB5-149415DB2704}" type="pres">
      <dgm:prSet presAssocID="{480CEA99-835A-4500-81D1-5A09015B77A8}" presName="rectComp" presStyleCnt="0"/>
      <dgm:spPr/>
    </dgm:pt>
    <dgm:pt modelId="{63759447-4E2F-4170-A407-8576DACA4E0B}" type="pres">
      <dgm:prSet presAssocID="{480CEA99-835A-4500-81D1-5A09015B77A8}" presName="bgRect" presStyleLbl="bgShp" presStyleIdx="4" presStyleCnt="7"/>
      <dgm:spPr/>
    </dgm:pt>
    <dgm:pt modelId="{58065542-F827-43E4-9606-A69521ED0E05}" type="pres">
      <dgm:prSet presAssocID="{480CEA99-835A-4500-81D1-5A09015B77A8}" presName="bgRectTx" presStyleLbl="bgShp" presStyleIdx="4" presStyleCnt="7">
        <dgm:presLayoutVars>
          <dgm:bulletEnabled val="1"/>
        </dgm:presLayoutVars>
      </dgm:prSet>
      <dgm:spPr/>
    </dgm:pt>
    <dgm:pt modelId="{65FD4674-7BC0-467B-8E86-6075B2FEAB47}" type="pres">
      <dgm:prSet presAssocID="{480CEA99-835A-4500-81D1-5A09015B77A8}" presName="spComp" presStyleCnt="0"/>
      <dgm:spPr/>
    </dgm:pt>
    <dgm:pt modelId="{7E0A4107-D1D9-43DE-BB82-51CBC58C4D82}" type="pres">
      <dgm:prSet presAssocID="{480CEA99-835A-4500-81D1-5A09015B77A8}" presName="vSp" presStyleCnt="0"/>
      <dgm:spPr/>
    </dgm:pt>
    <dgm:pt modelId="{9A32E47A-2388-4100-9574-2A41C41CFA4C}" type="pres">
      <dgm:prSet presAssocID="{19480856-70F6-4D95-B3A9-E0C7966510EB}" presName="rectComp" presStyleCnt="0"/>
      <dgm:spPr/>
    </dgm:pt>
    <dgm:pt modelId="{63158DC5-0F36-4603-A8BC-EC85ED1B66AF}" type="pres">
      <dgm:prSet presAssocID="{19480856-70F6-4D95-B3A9-E0C7966510EB}" presName="bgRect" presStyleLbl="bgShp" presStyleIdx="5" presStyleCnt="7"/>
      <dgm:spPr/>
    </dgm:pt>
    <dgm:pt modelId="{48EC3BF7-E67C-48AC-8353-90E56891CDE1}" type="pres">
      <dgm:prSet presAssocID="{19480856-70F6-4D95-B3A9-E0C7966510EB}" presName="bgRectTx" presStyleLbl="bgShp" presStyleIdx="5" presStyleCnt="7">
        <dgm:presLayoutVars>
          <dgm:bulletEnabled val="1"/>
        </dgm:presLayoutVars>
      </dgm:prSet>
      <dgm:spPr/>
    </dgm:pt>
    <dgm:pt modelId="{61A1F77B-BCFE-44D8-BB2E-3C477FC9A911}" type="pres">
      <dgm:prSet presAssocID="{19480856-70F6-4D95-B3A9-E0C7966510EB}" presName="spComp" presStyleCnt="0"/>
      <dgm:spPr/>
    </dgm:pt>
    <dgm:pt modelId="{3E1C6EDE-0F98-4FE9-A395-F5428FFC030E}" type="pres">
      <dgm:prSet presAssocID="{19480856-70F6-4D95-B3A9-E0C7966510EB}" presName="vSp" presStyleCnt="0"/>
      <dgm:spPr/>
    </dgm:pt>
    <dgm:pt modelId="{A7DD4430-A63E-438E-8451-5BE0EB2EAF9A}" type="pres">
      <dgm:prSet presAssocID="{AE566380-A174-4A01-A3BD-0ACC373944FA}" presName="rectComp" presStyleCnt="0"/>
      <dgm:spPr/>
    </dgm:pt>
    <dgm:pt modelId="{67E759AE-5C50-405C-9CAB-E0D4AAE98F2B}" type="pres">
      <dgm:prSet presAssocID="{AE566380-A174-4A01-A3BD-0ACC373944FA}" presName="bgRect" presStyleLbl="bgShp" presStyleIdx="6" presStyleCnt="7"/>
      <dgm:spPr/>
    </dgm:pt>
    <dgm:pt modelId="{C7EE67ED-8627-4B25-812E-905D90666E04}" type="pres">
      <dgm:prSet presAssocID="{AE566380-A174-4A01-A3BD-0ACC373944FA}" presName="bgRectTx" presStyleLbl="bgShp" presStyleIdx="6" presStyleCnt="7">
        <dgm:presLayoutVars>
          <dgm:bulletEnabled val="1"/>
        </dgm:presLayoutVars>
      </dgm:prSet>
      <dgm:spPr/>
    </dgm:pt>
  </dgm:ptLst>
  <dgm:cxnLst>
    <dgm:cxn modelId="{88131214-7AA8-42FD-AD73-B251573DE848}" type="presOf" srcId="{4F933DE2-FC57-4C1D-A38B-7ADEFB81B95C}" destId="{8D8ABD85-29AD-45CC-A91C-1A5BDE173414}" srcOrd="0" destOrd="0" presId="urn:microsoft.com/office/officeart/2005/8/layout/hierarchy6"/>
    <dgm:cxn modelId="{06FF5317-0E76-40A8-B9DB-A59F512C2244}" type="presOf" srcId="{C2810D41-AD21-4035-B13C-BCDA5854EDE5}" destId="{C75830DC-779C-4E20-91FA-801E5121EF49}" srcOrd="0" destOrd="0" presId="urn:microsoft.com/office/officeart/2005/8/layout/hierarchy6"/>
    <dgm:cxn modelId="{DE369F17-9C96-476D-87B6-1115F620BB1B}" type="presOf" srcId="{480CEA99-835A-4500-81D1-5A09015B77A8}" destId="{58065542-F827-43E4-9606-A69521ED0E05}" srcOrd="1" destOrd="0" presId="urn:microsoft.com/office/officeart/2005/8/layout/hierarchy6"/>
    <dgm:cxn modelId="{EE28D319-A270-473E-9DB7-4C0934BB7A95}" srcId="{8A143A27-C262-4A98-8F98-0FAE34F12EE2}" destId="{7066CA43-A6D6-4553-AC1E-ED6BB71B2DD7}" srcOrd="1" destOrd="0" parTransId="{07232AAA-65D5-4C27-A8BC-FC0B81DD1DDE}" sibTransId="{35EE3319-2DCD-4A0E-B130-1255E09E397E}"/>
    <dgm:cxn modelId="{BD611123-8D52-4F6D-981F-2B0A140C43E5}" type="presOf" srcId="{AE566380-A174-4A01-A3BD-0ACC373944FA}" destId="{C7EE67ED-8627-4B25-812E-905D90666E04}" srcOrd="1" destOrd="0" presId="urn:microsoft.com/office/officeart/2005/8/layout/hierarchy6"/>
    <dgm:cxn modelId="{19E53829-552B-4577-A5BC-D6EB542A6A1A}" type="presOf" srcId="{F7035C8F-9D73-40E6-9038-692C66BCA2F4}" destId="{3AD6A840-E761-4456-90F0-676272247C41}" srcOrd="0" destOrd="0" presId="urn:microsoft.com/office/officeart/2005/8/layout/hierarchy6"/>
    <dgm:cxn modelId="{5009A135-5959-4B1B-98F0-0ED2F10696DE}" type="presOf" srcId="{AE566380-A174-4A01-A3BD-0ACC373944FA}" destId="{67E759AE-5C50-405C-9CAB-E0D4AAE98F2B}" srcOrd="0" destOrd="0" presId="urn:microsoft.com/office/officeart/2005/8/layout/hierarchy6"/>
    <dgm:cxn modelId="{0EF56D3B-D961-4AF7-A10E-61019837CEA4}" srcId="{1CB0B04F-E3B6-4588-B3BE-C0141E77AFB9}" destId="{8A143A27-C262-4A98-8F98-0FAE34F12EE2}" srcOrd="0" destOrd="0" parTransId="{81E3067A-E976-4677-9AC7-1010624B18AD}" sibTransId="{9DBF7F0B-0109-4005-AD12-B8FC0C247C20}"/>
    <dgm:cxn modelId="{EC40533B-BF1E-4062-BD3D-14E0D01B204D}" srcId="{8A143A27-C262-4A98-8F98-0FAE34F12EE2}" destId="{B789068E-F400-440D-83FA-12CC830C1F5A}" srcOrd="0" destOrd="0" parTransId="{C24849A3-2A94-441A-B42A-1D2FCBB52BA3}" sibTransId="{34041EF2-EB47-4883-93A7-F400F257B5BB}"/>
    <dgm:cxn modelId="{D254F43F-A93F-4B14-81BB-ECBE58D6ED10}" srcId="{1CB0B04F-E3B6-4588-B3BE-C0141E77AFB9}" destId="{7A6A8266-E8B4-4D42-B598-A8DE05B6DA2B}" srcOrd="3" destOrd="0" parTransId="{BD94E963-99BA-43CA-AD11-6CB0BFDB8DA2}" sibTransId="{2DB42DCC-184D-40B8-8951-1D849FEFA6DF}"/>
    <dgm:cxn modelId="{EFE1DF5C-A069-4A43-8805-AEE1595B0F54}" type="presOf" srcId="{50AF9799-987B-4BA9-B85B-D2E25D539425}" destId="{F8AACCC9-7214-4094-BB7A-717B223C6EEA}" srcOrd="0" destOrd="0" presId="urn:microsoft.com/office/officeart/2005/8/layout/hierarchy6"/>
    <dgm:cxn modelId="{3EDE775E-4BA6-4D12-AB0B-B7EF262E214E}" type="presOf" srcId="{3C08C4A5-97DB-4DCF-A920-5BFB665F3722}" destId="{B85593FF-FC3F-4F0E-9998-82C184D54A07}" srcOrd="0" destOrd="0" presId="urn:microsoft.com/office/officeart/2005/8/layout/hierarchy6"/>
    <dgm:cxn modelId="{E2405E60-CC92-4A8F-BD75-43DBEAEBF658}" srcId="{4F933DE2-FC57-4C1D-A38B-7ADEFB81B95C}" destId="{C28CA7F4-374E-42EB-87C8-D464DEB4DC05}" srcOrd="0" destOrd="0" parTransId="{F7035C8F-9D73-40E6-9038-692C66BCA2F4}" sibTransId="{0054089A-01A4-4F39-96FA-B7FC95F30CA5}"/>
    <dgm:cxn modelId="{2CED0D62-993F-4A88-9B4C-7966DA85C399}" srcId="{B789068E-F400-440D-83FA-12CC830C1F5A}" destId="{8054CD55-2985-49DD-AC3F-B3A9863093B8}" srcOrd="0" destOrd="0" parTransId="{0DF91308-A003-49EE-B533-DC2EBF08432F}" sibTransId="{6690F6B4-6D9A-459C-A080-E57485D9743B}"/>
    <dgm:cxn modelId="{ACC06344-3C3A-4AA3-AF3D-4AE1B7DB1735}" type="presOf" srcId="{480CEA99-835A-4500-81D1-5A09015B77A8}" destId="{63759447-4E2F-4170-A407-8576DACA4E0B}" srcOrd="0" destOrd="0" presId="urn:microsoft.com/office/officeart/2005/8/layout/hierarchy6"/>
    <dgm:cxn modelId="{41DB0648-9ADC-47B6-9BBA-F8508A373C3E}" type="presOf" srcId="{6B3E1FD6-5465-48B1-883A-E42E3C48A7A7}" destId="{A4350C34-BE1A-4036-8626-72F46615D7A5}" srcOrd="0" destOrd="0" presId="urn:microsoft.com/office/officeart/2005/8/layout/hierarchy6"/>
    <dgm:cxn modelId="{F9540A4B-4304-4B9A-B721-495B32BEA157}" type="presOf" srcId="{1CB0B04F-E3B6-4588-B3BE-C0141E77AFB9}" destId="{D22970F1-3E60-4432-97AD-B73CCDF19390}" srcOrd="0" destOrd="0" presId="urn:microsoft.com/office/officeart/2005/8/layout/hierarchy6"/>
    <dgm:cxn modelId="{06483A4C-9E4A-4664-BA55-D6FD7F2EA415}" type="presOf" srcId="{C28CA7F4-374E-42EB-87C8-D464DEB4DC05}" destId="{FA054981-5577-4269-B24F-DA5E23134167}" srcOrd="0" destOrd="0" presId="urn:microsoft.com/office/officeart/2005/8/layout/hierarchy6"/>
    <dgm:cxn modelId="{B6D7376E-B0D4-4DCF-8042-FA0B4C4AFF16}" type="presOf" srcId="{F17D4EA4-6D25-4BE2-9836-ED1AC040740F}" destId="{5A544C20-D779-4019-BBBC-2A05CBAF8D0F}" srcOrd="0" destOrd="0" presId="urn:microsoft.com/office/officeart/2005/8/layout/hierarchy6"/>
    <dgm:cxn modelId="{BD25474E-4906-4966-AD01-A23D88E49020}" srcId="{1CB0B04F-E3B6-4588-B3BE-C0141E77AFB9}" destId="{480CEA99-835A-4500-81D1-5A09015B77A8}" srcOrd="5" destOrd="0" parTransId="{F6218D8A-4B53-4121-8814-111D164311D2}" sibTransId="{10C92F9A-4F00-44B1-82D9-A62A141DE6AA}"/>
    <dgm:cxn modelId="{A282916F-6A4E-4286-A068-7CF39F2C222C}" type="presOf" srcId="{17FFBD63-990F-4C21-BDD8-2A33B596A3E4}" destId="{24713F27-FC50-4FA2-B0C3-9DBB51BEB488}" srcOrd="0" destOrd="0" presId="urn:microsoft.com/office/officeart/2005/8/layout/hierarchy6"/>
    <dgm:cxn modelId="{8E5BFC50-5C25-4B49-91BE-D610B6579B57}" srcId="{D7D68BBD-821D-498E-B0AF-D501025571AE}" destId="{C2810D41-AD21-4035-B13C-BCDA5854EDE5}" srcOrd="0" destOrd="0" parTransId="{F17D4EA4-6D25-4BE2-9836-ED1AC040740F}" sibTransId="{3B31A6A9-6808-4D82-A493-4F903AB8CDAE}"/>
    <dgm:cxn modelId="{5F9C2A72-C9D1-44F7-8120-22D4875723D1}" type="presOf" srcId="{ABED34C1-0ED6-4EBE-916A-E0B31511229D}" destId="{4B7EA27C-4508-4529-8DB8-27DF994A5EC6}" srcOrd="0" destOrd="0" presId="urn:microsoft.com/office/officeart/2005/8/layout/hierarchy6"/>
    <dgm:cxn modelId="{F2551173-C757-4B08-8804-74CC1AA18E56}" srcId="{1CB0B04F-E3B6-4588-B3BE-C0141E77AFB9}" destId="{19480856-70F6-4D95-B3A9-E0C7966510EB}" srcOrd="6" destOrd="0" parTransId="{2CD8AC36-4191-4034-9A04-8674F52FA176}" sibTransId="{74B34A45-FF84-4603-BE46-001BE8440545}"/>
    <dgm:cxn modelId="{A0030F74-285E-4FD7-9AE2-41EEAF00ACD9}" type="presOf" srcId="{50AF9799-987B-4BA9-B85B-D2E25D539425}" destId="{6DE1CB31-A587-4CD1-B12F-B14E6623C8B7}" srcOrd="1" destOrd="0" presId="urn:microsoft.com/office/officeart/2005/8/layout/hierarchy6"/>
    <dgm:cxn modelId="{D9DC6774-AAF0-4A38-ABDB-B0037D02D243}" type="presOf" srcId="{7A6A8266-E8B4-4D42-B598-A8DE05B6DA2B}" destId="{64F489D7-E558-46F3-9D07-52543606F765}" srcOrd="1" destOrd="0" presId="urn:microsoft.com/office/officeart/2005/8/layout/hierarchy6"/>
    <dgm:cxn modelId="{0F2A7275-AB9C-4ED9-B48B-D03D09D5745E}" type="presOf" srcId="{D7D68BBD-821D-498E-B0AF-D501025571AE}" destId="{41890C19-04B8-4855-BEFB-DDF7E5FF7EE6}" srcOrd="0" destOrd="0" presId="urn:microsoft.com/office/officeart/2005/8/layout/hierarchy6"/>
    <dgm:cxn modelId="{1C9CC176-49D4-438C-B1AD-D9D8AB3D314E}" type="presOf" srcId="{B03002DF-857D-46E4-849C-A7B86F859BC3}" destId="{B9CD9588-E822-4D0E-8C2D-7BE8B5CF3931}" srcOrd="0" destOrd="0" presId="urn:microsoft.com/office/officeart/2005/8/layout/hierarchy6"/>
    <dgm:cxn modelId="{C191EB7F-F37A-402F-BFB1-709666D7279A}" srcId="{C2810D41-AD21-4035-B13C-BCDA5854EDE5}" destId="{4F933DE2-FC57-4C1D-A38B-7ADEFB81B95C}" srcOrd="0" destOrd="0" parTransId="{EB63AAE6-E13A-44C5-8526-9C06AEC9DE57}" sibTransId="{B740910C-86C6-453F-96A6-5020BEE118C8}"/>
    <dgm:cxn modelId="{CF8CC580-D925-4807-A61A-B0DFB1738B58}" type="presOf" srcId="{3F47A86D-2C77-48FE-A095-682E7622400F}" destId="{0FAC72B2-D592-49F8-9340-CD9A7ED30217}" srcOrd="0" destOrd="0" presId="urn:microsoft.com/office/officeart/2005/8/layout/hierarchy6"/>
    <dgm:cxn modelId="{79C3F483-F5A9-45A3-ACDF-1C64BEF9FF47}" type="presOf" srcId="{EE64F89A-12BB-465A-AF54-B2A7F013C020}" destId="{04E04FBA-AA75-4263-B8AB-4FA0CF54C5E8}" srcOrd="0" destOrd="0" presId="urn:microsoft.com/office/officeart/2005/8/layout/hierarchy6"/>
    <dgm:cxn modelId="{AB37A28C-2BDC-4100-9910-BE28B61FAB9B}" type="presOf" srcId="{2BF721B8-5AE0-420F-B2CA-FBDE4A9678F7}" destId="{4DC5AAED-19CE-44C0-93E4-64FE7E4E7BC4}" srcOrd="1" destOrd="0" presId="urn:microsoft.com/office/officeart/2005/8/layout/hierarchy6"/>
    <dgm:cxn modelId="{1379EA95-B653-432C-A8E2-4499681A86E2}" type="presOf" srcId="{8A143A27-C262-4A98-8F98-0FAE34F12EE2}" destId="{DF7B6735-86DB-4588-BAF2-76DCF77300F1}" srcOrd="0" destOrd="0" presId="urn:microsoft.com/office/officeart/2005/8/layout/hierarchy6"/>
    <dgm:cxn modelId="{B4836698-2C37-463B-AB14-180BD9280053}" type="presOf" srcId="{EB63AAE6-E13A-44C5-8526-9C06AEC9DE57}" destId="{0AA83A6C-73AA-41F0-9B89-B570526ED3FC}" srcOrd="0" destOrd="0" presId="urn:microsoft.com/office/officeart/2005/8/layout/hierarchy6"/>
    <dgm:cxn modelId="{BC42F19A-A286-4A57-9380-BB5DD1BF4F94}" srcId="{BFEB498E-27F0-482E-B0C6-9AD5BD3F9BA2}" destId="{3C08C4A5-97DB-4DCF-A920-5BFB665F3722}" srcOrd="0" destOrd="0" parTransId="{70D77D3C-01D9-495F-80B4-FB4E894A858D}" sibTransId="{1BEA0093-83A4-4AB6-8F93-8486F63FAA2E}"/>
    <dgm:cxn modelId="{4A1144A1-30E3-455D-9551-C9D71FF52943}" type="presOf" srcId="{ABED34C1-0ED6-4EBE-916A-E0B31511229D}" destId="{E09DFAC5-CF13-45A6-85E4-B8CD098A1525}" srcOrd="1" destOrd="0" presId="urn:microsoft.com/office/officeart/2005/8/layout/hierarchy6"/>
    <dgm:cxn modelId="{F4BFB4A2-F8CC-4186-A583-7EB7764343F4}" type="presOf" srcId="{AD5805C5-6F3E-4690-9850-DA00BA9E8272}" destId="{47F3D3D9-C71A-41B1-A8BC-9E3CAF831101}" srcOrd="0" destOrd="0" presId="urn:microsoft.com/office/officeart/2005/8/layout/hierarchy6"/>
    <dgm:cxn modelId="{D5E91AA3-16C0-4DD4-8DC0-028FBE388AB0}" srcId="{1CB0B04F-E3B6-4588-B3BE-C0141E77AFB9}" destId="{2BF721B8-5AE0-420F-B2CA-FBDE4A9678F7}" srcOrd="1" destOrd="0" parTransId="{346769CE-B848-4B5D-9287-F5802C700DAF}" sibTransId="{678B1206-CECE-4D48-85E4-1FEBB28E235E}"/>
    <dgm:cxn modelId="{DED210A7-156E-46F8-A0B7-A59CDDEF2844}" type="presOf" srcId="{7A6A8266-E8B4-4D42-B598-A8DE05B6DA2B}" destId="{4FF64BF8-8E35-4B8D-9A45-80E0B03A012D}" srcOrd="0" destOrd="0" presId="urn:microsoft.com/office/officeart/2005/8/layout/hierarchy6"/>
    <dgm:cxn modelId="{6F776FA9-E915-4217-9AAB-8C0471D96929}" type="presOf" srcId="{8054CD55-2985-49DD-AC3F-B3A9863093B8}" destId="{B1050FF7-4DB5-4B70-A280-3B78F833D038}" srcOrd="0" destOrd="0" presId="urn:microsoft.com/office/officeart/2005/8/layout/hierarchy6"/>
    <dgm:cxn modelId="{F75778AC-6CD2-48F0-A0B6-4DC6217C1BAF}" type="presOf" srcId="{7066CA43-A6D6-4553-AC1E-ED6BB71B2DD7}" destId="{D065FF94-3F09-403D-AA1F-45C24F354ADB}" srcOrd="0" destOrd="0" presId="urn:microsoft.com/office/officeart/2005/8/layout/hierarchy6"/>
    <dgm:cxn modelId="{0DA6E2B6-CA70-483F-844A-A137817F777D}" type="presOf" srcId="{0DF91308-A003-49EE-B533-DC2EBF08432F}" destId="{CC569C69-8C99-4F0B-AB5D-5A1457A9ACEA}" srcOrd="0" destOrd="0" presId="urn:microsoft.com/office/officeart/2005/8/layout/hierarchy6"/>
    <dgm:cxn modelId="{A448D0BD-3677-4CBA-891E-72BFA8B4DE25}" type="presOf" srcId="{B789068E-F400-440D-83FA-12CC830C1F5A}" destId="{573BDC04-6132-4C0E-8F85-5A58CA48F98B}" srcOrd="0" destOrd="0" presId="urn:microsoft.com/office/officeart/2005/8/layout/hierarchy6"/>
    <dgm:cxn modelId="{3C16E8BF-E274-431F-A8D0-C8A80E249DEB}" srcId="{4AA21021-8DCE-453C-A8D3-84EBEC8FC9B5}" destId="{BFEB498E-27F0-482E-B0C6-9AD5BD3F9BA2}" srcOrd="0" destOrd="0" parTransId="{6B3E1FD6-5465-48B1-883A-E42E3C48A7A7}" sibTransId="{7627355F-D653-44B9-9EDB-8EB79F447EE5}"/>
    <dgm:cxn modelId="{B24533C2-FFBB-4B8A-9960-CE5C910121A6}" srcId="{1CB0B04F-E3B6-4588-B3BE-C0141E77AFB9}" destId="{ABED34C1-0ED6-4EBE-916A-E0B31511229D}" srcOrd="2" destOrd="0" parTransId="{92DCEE6E-F92C-471D-B49C-49565A0AD8AF}" sibTransId="{1E382575-6B71-4D11-BF58-4F213DEDFDA7}"/>
    <dgm:cxn modelId="{53BFD4C5-3891-4CC3-BE79-88C24846EA48}" srcId="{1CB0B04F-E3B6-4588-B3BE-C0141E77AFB9}" destId="{50AF9799-987B-4BA9-B85B-D2E25D539425}" srcOrd="4" destOrd="0" parTransId="{61B8DED2-A26C-47A5-B0C0-C90FE87C8266}" sibTransId="{258954E7-96A9-4328-AF64-BF20CD1BBC85}"/>
    <dgm:cxn modelId="{9E4B0DC9-E5F8-4739-85F3-D1A6BFEC38CA}" type="presOf" srcId="{70D77D3C-01D9-495F-80B4-FB4E894A858D}" destId="{B96C0542-7343-4754-A078-B86ED276D07A}" srcOrd="0" destOrd="0" presId="urn:microsoft.com/office/officeart/2005/8/layout/hierarchy6"/>
    <dgm:cxn modelId="{6780C9C9-D67D-4ADE-A966-FB48E701A878}" type="presOf" srcId="{C24849A3-2A94-441A-B42A-1D2FCBB52BA3}" destId="{B712EFAF-932D-4FEE-BC92-EA0F7C065058}" srcOrd="0" destOrd="0" presId="urn:microsoft.com/office/officeart/2005/8/layout/hierarchy6"/>
    <dgm:cxn modelId="{1DCC51CA-D89C-4DB6-B3A8-F43F588213C1}" srcId="{8054CD55-2985-49DD-AC3F-B3A9863093B8}" destId="{D7D68BBD-821D-498E-B0AF-D501025571AE}" srcOrd="0" destOrd="0" parTransId="{3F47A86D-2C77-48FE-A095-682E7622400F}" sibTransId="{F9C74BF3-8C15-47B5-BAE9-94893D3E8839}"/>
    <dgm:cxn modelId="{6D74D5D3-CE8D-40AB-8589-B93EE95F6BA5}" srcId="{1CB0B04F-E3B6-4588-B3BE-C0141E77AFB9}" destId="{AE566380-A174-4A01-A3BD-0ACC373944FA}" srcOrd="7" destOrd="0" parTransId="{BB40EB4A-5C06-44F1-967D-A1345779D1DD}" sibTransId="{2AC2D21D-DE45-4BE0-9DC2-D71A2B655E07}"/>
    <dgm:cxn modelId="{0F157ED4-5AA2-4FC7-9909-9141621489FC}" srcId="{AD5805C5-6F3E-4690-9850-DA00BA9E8272}" destId="{4AA21021-8DCE-453C-A8D3-84EBEC8FC9B5}" srcOrd="0" destOrd="0" parTransId="{9EBCBA25-7FF4-4B6A-AA5C-23C938AF4C0B}" sibTransId="{E0FF36FB-CCB3-49E7-8528-5E9AC1D34A51}"/>
    <dgm:cxn modelId="{73166ED8-6261-464C-AC70-90D6664072E4}" type="presOf" srcId="{4AA21021-8DCE-453C-A8D3-84EBEC8FC9B5}" destId="{B4F8C9A2-39B5-4C97-9788-CE3F12F23727}" srcOrd="0" destOrd="0" presId="urn:microsoft.com/office/officeart/2005/8/layout/hierarchy6"/>
    <dgm:cxn modelId="{E8072CE2-EF8D-48F9-8BE2-99EBEF88F82B}" srcId="{3C08C4A5-97DB-4DCF-A920-5BFB665F3722}" destId="{EE64F89A-12BB-465A-AF54-B2A7F013C020}" srcOrd="0" destOrd="0" parTransId="{B03002DF-857D-46E4-849C-A7B86F859BC3}" sibTransId="{25CCA653-0112-4A6A-A077-DA0F53A15ADB}"/>
    <dgm:cxn modelId="{06D979E3-6CBD-432A-925A-95AD4197F5D3}" type="presOf" srcId="{19480856-70F6-4D95-B3A9-E0C7966510EB}" destId="{63158DC5-0F36-4603-A8BC-EC85ED1B66AF}" srcOrd="0" destOrd="0" presId="urn:microsoft.com/office/officeart/2005/8/layout/hierarchy6"/>
    <dgm:cxn modelId="{F53A93E4-15D1-477B-9C60-AADAF00FC994}" type="presOf" srcId="{BFEB498E-27F0-482E-B0C6-9AD5BD3F9BA2}" destId="{D6E36F5E-F45F-47BC-BEB9-E4CB1ACBD817}" srcOrd="0" destOrd="0" presId="urn:microsoft.com/office/officeart/2005/8/layout/hierarchy6"/>
    <dgm:cxn modelId="{3A33E8E5-11A9-4480-BC0F-22E3399C6ABC}" type="presOf" srcId="{9EBCBA25-7FF4-4B6A-AA5C-23C938AF4C0B}" destId="{76A3A4CE-4AAC-4E18-91DF-75C4CF1D7CD8}" srcOrd="0" destOrd="0" presId="urn:microsoft.com/office/officeart/2005/8/layout/hierarchy6"/>
    <dgm:cxn modelId="{EF183FF1-7588-44C8-80C4-C5800AE72ABC}" type="presOf" srcId="{2BF721B8-5AE0-420F-B2CA-FBDE4A9678F7}" destId="{C5851A8D-C378-4D6B-8D95-0A10541C7CAF}" srcOrd="0" destOrd="0" presId="urn:microsoft.com/office/officeart/2005/8/layout/hierarchy6"/>
    <dgm:cxn modelId="{8FD451F3-AC6C-410F-A831-7320497DA3B6}" srcId="{7066CA43-A6D6-4553-AC1E-ED6BB71B2DD7}" destId="{AD5805C5-6F3E-4690-9850-DA00BA9E8272}" srcOrd="0" destOrd="0" parTransId="{17FFBD63-990F-4C21-BDD8-2A33B596A3E4}" sibTransId="{D95D0573-597C-4451-A8F8-59309EAB66E4}"/>
    <dgm:cxn modelId="{93262CF7-F8B9-4644-84C5-CF773ED2C749}" type="presOf" srcId="{07232AAA-65D5-4C27-A8BC-FC0B81DD1DDE}" destId="{469A5664-D54E-4E8E-92C4-945A9D6EAAC2}" srcOrd="0" destOrd="0" presId="urn:microsoft.com/office/officeart/2005/8/layout/hierarchy6"/>
    <dgm:cxn modelId="{412C01FA-64EA-4CB3-A628-9690EC7DD368}" type="presOf" srcId="{19480856-70F6-4D95-B3A9-E0C7966510EB}" destId="{48EC3BF7-E67C-48AC-8353-90E56891CDE1}" srcOrd="1" destOrd="0" presId="urn:microsoft.com/office/officeart/2005/8/layout/hierarchy6"/>
    <dgm:cxn modelId="{ACE89589-0F58-48F5-BD41-2C2640A04EBB}" type="presParOf" srcId="{D22970F1-3E60-4432-97AD-B73CCDF19390}" destId="{303C9044-16BF-42E3-8687-AFC82C71E694}" srcOrd="0" destOrd="0" presId="urn:microsoft.com/office/officeart/2005/8/layout/hierarchy6"/>
    <dgm:cxn modelId="{09235508-E188-4465-80C9-849F95EF5A9F}" type="presParOf" srcId="{303C9044-16BF-42E3-8687-AFC82C71E694}" destId="{9CEF479D-C001-4691-AF18-C11C351929B8}" srcOrd="0" destOrd="0" presId="urn:microsoft.com/office/officeart/2005/8/layout/hierarchy6"/>
    <dgm:cxn modelId="{03FCEE85-1DC9-42F5-A58B-87A41D5A5650}" type="presParOf" srcId="{303C9044-16BF-42E3-8687-AFC82C71E694}" destId="{5A52578C-ACBF-465F-8B68-B2AC0ED3CBA4}" srcOrd="1" destOrd="0" presId="urn:microsoft.com/office/officeart/2005/8/layout/hierarchy6"/>
    <dgm:cxn modelId="{EC30DF39-3ACE-42BF-94DE-1E13922B05F1}" type="presParOf" srcId="{5A52578C-ACBF-465F-8B68-B2AC0ED3CBA4}" destId="{684CAD80-356D-40D1-BEE6-BDDFC7D061F8}" srcOrd="0" destOrd="0" presId="urn:microsoft.com/office/officeart/2005/8/layout/hierarchy6"/>
    <dgm:cxn modelId="{08BB0FF9-693F-4204-8C2B-37AF18CA89C3}" type="presParOf" srcId="{684CAD80-356D-40D1-BEE6-BDDFC7D061F8}" destId="{DF7B6735-86DB-4588-BAF2-76DCF77300F1}" srcOrd="0" destOrd="0" presId="urn:microsoft.com/office/officeart/2005/8/layout/hierarchy6"/>
    <dgm:cxn modelId="{4A715B86-5D6E-49FC-AF18-69EDCD7B1E75}" type="presParOf" srcId="{684CAD80-356D-40D1-BEE6-BDDFC7D061F8}" destId="{1A6CD735-579E-455D-9953-5A6DEC1D6FE4}" srcOrd="1" destOrd="0" presId="urn:microsoft.com/office/officeart/2005/8/layout/hierarchy6"/>
    <dgm:cxn modelId="{FF8462EB-B713-40CB-9534-D20A8343851F}" type="presParOf" srcId="{1A6CD735-579E-455D-9953-5A6DEC1D6FE4}" destId="{B712EFAF-932D-4FEE-BC92-EA0F7C065058}" srcOrd="0" destOrd="0" presId="urn:microsoft.com/office/officeart/2005/8/layout/hierarchy6"/>
    <dgm:cxn modelId="{051FD135-79DB-4D90-8CED-15146705BA6A}" type="presParOf" srcId="{1A6CD735-579E-455D-9953-5A6DEC1D6FE4}" destId="{F78BEA20-2FB9-4002-A0FB-B1C4380DDB72}" srcOrd="1" destOrd="0" presId="urn:microsoft.com/office/officeart/2005/8/layout/hierarchy6"/>
    <dgm:cxn modelId="{7322A42B-73D7-4BC2-A7DC-34733AD2A9D3}" type="presParOf" srcId="{F78BEA20-2FB9-4002-A0FB-B1C4380DDB72}" destId="{573BDC04-6132-4C0E-8F85-5A58CA48F98B}" srcOrd="0" destOrd="0" presId="urn:microsoft.com/office/officeart/2005/8/layout/hierarchy6"/>
    <dgm:cxn modelId="{9641380A-7052-4690-843D-11377CBBDE33}" type="presParOf" srcId="{F78BEA20-2FB9-4002-A0FB-B1C4380DDB72}" destId="{4CB12732-0D77-4A53-9C1D-3B4E2E5E61E8}" srcOrd="1" destOrd="0" presId="urn:microsoft.com/office/officeart/2005/8/layout/hierarchy6"/>
    <dgm:cxn modelId="{6FCB6EE6-D075-4F28-8103-7561B0665CF9}" type="presParOf" srcId="{4CB12732-0D77-4A53-9C1D-3B4E2E5E61E8}" destId="{CC569C69-8C99-4F0B-AB5D-5A1457A9ACEA}" srcOrd="0" destOrd="0" presId="urn:microsoft.com/office/officeart/2005/8/layout/hierarchy6"/>
    <dgm:cxn modelId="{25D4DF12-5CA5-482E-8CD5-615D92960E93}" type="presParOf" srcId="{4CB12732-0D77-4A53-9C1D-3B4E2E5E61E8}" destId="{AFFC95C4-DA73-421D-8E04-57B6D05BBA09}" srcOrd="1" destOrd="0" presId="urn:microsoft.com/office/officeart/2005/8/layout/hierarchy6"/>
    <dgm:cxn modelId="{89A37D3D-9E97-42BC-A965-2AFB5C45EBAA}" type="presParOf" srcId="{AFFC95C4-DA73-421D-8E04-57B6D05BBA09}" destId="{B1050FF7-4DB5-4B70-A280-3B78F833D038}" srcOrd="0" destOrd="0" presId="urn:microsoft.com/office/officeart/2005/8/layout/hierarchy6"/>
    <dgm:cxn modelId="{C4531EB6-B54C-4977-ACEB-46C9CDF7A286}" type="presParOf" srcId="{AFFC95C4-DA73-421D-8E04-57B6D05BBA09}" destId="{4E7DC95C-56A1-4902-A0BB-28AA1FF3FC75}" srcOrd="1" destOrd="0" presId="urn:microsoft.com/office/officeart/2005/8/layout/hierarchy6"/>
    <dgm:cxn modelId="{6A2542F1-53A0-4617-9E60-BFDE73969E8B}" type="presParOf" srcId="{4E7DC95C-56A1-4902-A0BB-28AA1FF3FC75}" destId="{0FAC72B2-D592-49F8-9340-CD9A7ED30217}" srcOrd="0" destOrd="0" presId="urn:microsoft.com/office/officeart/2005/8/layout/hierarchy6"/>
    <dgm:cxn modelId="{5790542B-F957-4344-950E-FA3F144BC0AF}" type="presParOf" srcId="{4E7DC95C-56A1-4902-A0BB-28AA1FF3FC75}" destId="{2F43118E-2865-4B97-BE0B-C9061B5551FA}" srcOrd="1" destOrd="0" presId="urn:microsoft.com/office/officeart/2005/8/layout/hierarchy6"/>
    <dgm:cxn modelId="{1EB864FA-CCE0-419D-AB0B-30E53E9E3402}" type="presParOf" srcId="{2F43118E-2865-4B97-BE0B-C9061B5551FA}" destId="{41890C19-04B8-4855-BEFB-DDF7E5FF7EE6}" srcOrd="0" destOrd="0" presId="urn:microsoft.com/office/officeart/2005/8/layout/hierarchy6"/>
    <dgm:cxn modelId="{C4420E62-13BA-41C3-8FA9-C65656610C1F}" type="presParOf" srcId="{2F43118E-2865-4B97-BE0B-C9061B5551FA}" destId="{08EB023E-29A8-4AB3-937E-739595625826}" srcOrd="1" destOrd="0" presId="urn:microsoft.com/office/officeart/2005/8/layout/hierarchy6"/>
    <dgm:cxn modelId="{0E9EA6F4-B661-4E88-95B8-1A0FFCD05884}" type="presParOf" srcId="{08EB023E-29A8-4AB3-937E-739595625826}" destId="{5A544C20-D779-4019-BBBC-2A05CBAF8D0F}" srcOrd="0" destOrd="0" presId="urn:microsoft.com/office/officeart/2005/8/layout/hierarchy6"/>
    <dgm:cxn modelId="{98AFA1F1-684B-4C42-8626-551FA25AA871}" type="presParOf" srcId="{08EB023E-29A8-4AB3-937E-739595625826}" destId="{82CA88B1-643B-478F-9842-B02345D12266}" srcOrd="1" destOrd="0" presId="urn:microsoft.com/office/officeart/2005/8/layout/hierarchy6"/>
    <dgm:cxn modelId="{36729501-2B3A-42AD-8F9B-3FFDF6EC99F0}" type="presParOf" srcId="{82CA88B1-643B-478F-9842-B02345D12266}" destId="{C75830DC-779C-4E20-91FA-801E5121EF49}" srcOrd="0" destOrd="0" presId="urn:microsoft.com/office/officeart/2005/8/layout/hierarchy6"/>
    <dgm:cxn modelId="{4EA5CED1-1C33-4C4C-8AF6-5F079D7A2E82}" type="presParOf" srcId="{82CA88B1-643B-478F-9842-B02345D12266}" destId="{A36EF700-BF5D-444F-B410-6C105F94629D}" srcOrd="1" destOrd="0" presId="urn:microsoft.com/office/officeart/2005/8/layout/hierarchy6"/>
    <dgm:cxn modelId="{7584736B-1131-4AD1-9C4C-4D2A29C6470B}" type="presParOf" srcId="{A36EF700-BF5D-444F-B410-6C105F94629D}" destId="{0AA83A6C-73AA-41F0-9B89-B570526ED3FC}" srcOrd="0" destOrd="0" presId="urn:microsoft.com/office/officeart/2005/8/layout/hierarchy6"/>
    <dgm:cxn modelId="{1EFD07E5-D49D-4268-AA4C-4686761B5232}" type="presParOf" srcId="{A36EF700-BF5D-444F-B410-6C105F94629D}" destId="{FDAA870E-A29B-443C-B0AD-91022ACBDFE4}" srcOrd="1" destOrd="0" presId="urn:microsoft.com/office/officeart/2005/8/layout/hierarchy6"/>
    <dgm:cxn modelId="{03F0F9B6-0172-4258-8B7D-EC9646913B83}" type="presParOf" srcId="{FDAA870E-A29B-443C-B0AD-91022ACBDFE4}" destId="{8D8ABD85-29AD-45CC-A91C-1A5BDE173414}" srcOrd="0" destOrd="0" presId="urn:microsoft.com/office/officeart/2005/8/layout/hierarchy6"/>
    <dgm:cxn modelId="{743296CB-C94A-41B8-9765-8779331B03E8}" type="presParOf" srcId="{FDAA870E-A29B-443C-B0AD-91022ACBDFE4}" destId="{6A078806-DC76-4373-A9F0-B201059BF57E}" srcOrd="1" destOrd="0" presId="urn:microsoft.com/office/officeart/2005/8/layout/hierarchy6"/>
    <dgm:cxn modelId="{A5D00B2F-1ABF-4203-9310-1F2181F665BB}" type="presParOf" srcId="{6A078806-DC76-4373-A9F0-B201059BF57E}" destId="{3AD6A840-E761-4456-90F0-676272247C41}" srcOrd="0" destOrd="0" presId="urn:microsoft.com/office/officeart/2005/8/layout/hierarchy6"/>
    <dgm:cxn modelId="{27F9AB1D-9C95-413F-B69A-E7FA6DA67062}" type="presParOf" srcId="{6A078806-DC76-4373-A9F0-B201059BF57E}" destId="{849F4944-201F-4C30-8FD4-97B8025BA1AF}" srcOrd="1" destOrd="0" presId="urn:microsoft.com/office/officeart/2005/8/layout/hierarchy6"/>
    <dgm:cxn modelId="{D2733B2E-BB75-4D8E-A8CB-86E8913847B4}" type="presParOf" srcId="{849F4944-201F-4C30-8FD4-97B8025BA1AF}" destId="{FA054981-5577-4269-B24F-DA5E23134167}" srcOrd="0" destOrd="0" presId="urn:microsoft.com/office/officeart/2005/8/layout/hierarchy6"/>
    <dgm:cxn modelId="{083544DD-6CCB-4CD7-A931-B31D4088915F}" type="presParOf" srcId="{849F4944-201F-4C30-8FD4-97B8025BA1AF}" destId="{5FB6A915-DE57-4B8F-91E0-DD7A2090388F}" srcOrd="1" destOrd="0" presId="urn:microsoft.com/office/officeart/2005/8/layout/hierarchy6"/>
    <dgm:cxn modelId="{68711B2D-A8B4-47A3-BBC0-5DB819D3C5AA}" type="presParOf" srcId="{1A6CD735-579E-455D-9953-5A6DEC1D6FE4}" destId="{469A5664-D54E-4E8E-92C4-945A9D6EAAC2}" srcOrd="2" destOrd="0" presId="urn:microsoft.com/office/officeart/2005/8/layout/hierarchy6"/>
    <dgm:cxn modelId="{BD1E5899-9473-4DFD-A0E5-8AA3337F97BF}" type="presParOf" srcId="{1A6CD735-579E-455D-9953-5A6DEC1D6FE4}" destId="{41264868-F7F3-46AA-B8D6-EAE30ABE3B19}" srcOrd="3" destOrd="0" presId="urn:microsoft.com/office/officeart/2005/8/layout/hierarchy6"/>
    <dgm:cxn modelId="{338BEF6B-C748-4A2C-B233-F38817D0819B}" type="presParOf" srcId="{41264868-F7F3-46AA-B8D6-EAE30ABE3B19}" destId="{D065FF94-3F09-403D-AA1F-45C24F354ADB}" srcOrd="0" destOrd="0" presId="urn:microsoft.com/office/officeart/2005/8/layout/hierarchy6"/>
    <dgm:cxn modelId="{8A0D363F-5C5A-46D2-8FF6-1EAE652FB7E0}" type="presParOf" srcId="{41264868-F7F3-46AA-B8D6-EAE30ABE3B19}" destId="{9D4ABC76-D82B-44E5-9CEC-5429FA39FD7E}" srcOrd="1" destOrd="0" presId="urn:microsoft.com/office/officeart/2005/8/layout/hierarchy6"/>
    <dgm:cxn modelId="{9A9B220C-9D5E-46FB-838F-B0A2D28B67B4}" type="presParOf" srcId="{9D4ABC76-D82B-44E5-9CEC-5429FA39FD7E}" destId="{24713F27-FC50-4FA2-B0C3-9DBB51BEB488}" srcOrd="0" destOrd="0" presId="urn:microsoft.com/office/officeart/2005/8/layout/hierarchy6"/>
    <dgm:cxn modelId="{16872626-5DC0-458C-BF3C-6B5E012AB84B}" type="presParOf" srcId="{9D4ABC76-D82B-44E5-9CEC-5429FA39FD7E}" destId="{585A041F-ABB0-4601-8360-779211DB2A62}" srcOrd="1" destOrd="0" presId="urn:microsoft.com/office/officeart/2005/8/layout/hierarchy6"/>
    <dgm:cxn modelId="{6F5DBCC3-049B-4577-A51D-619E10527C8C}" type="presParOf" srcId="{585A041F-ABB0-4601-8360-779211DB2A62}" destId="{47F3D3D9-C71A-41B1-A8BC-9E3CAF831101}" srcOrd="0" destOrd="0" presId="urn:microsoft.com/office/officeart/2005/8/layout/hierarchy6"/>
    <dgm:cxn modelId="{6496224C-48C6-455C-B8E0-9A05CE6165EA}" type="presParOf" srcId="{585A041F-ABB0-4601-8360-779211DB2A62}" destId="{9377C26F-83BA-4563-899A-40009254A547}" srcOrd="1" destOrd="0" presId="urn:microsoft.com/office/officeart/2005/8/layout/hierarchy6"/>
    <dgm:cxn modelId="{F9EDC351-AC65-48E1-A991-A20AE9BC04FA}" type="presParOf" srcId="{9377C26F-83BA-4563-899A-40009254A547}" destId="{76A3A4CE-4AAC-4E18-91DF-75C4CF1D7CD8}" srcOrd="0" destOrd="0" presId="urn:microsoft.com/office/officeart/2005/8/layout/hierarchy6"/>
    <dgm:cxn modelId="{1C3A4AC3-328F-432C-B735-4EA33622CC1D}" type="presParOf" srcId="{9377C26F-83BA-4563-899A-40009254A547}" destId="{BC28000A-0FE1-48F0-9B2E-7D7C378DBC34}" srcOrd="1" destOrd="0" presId="urn:microsoft.com/office/officeart/2005/8/layout/hierarchy6"/>
    <dgm:cxn modelId="{BC4677E8-1D7F-4F1C-8ACF-298446FA76DC}" type="presParOf" srcId="{BC28000A-0FE1-48F0-9B2E-7D7C378DBC34}" destId="{B4F8C9A2-39B5-4C97-9788-CE3F12F23727}" srcOrd="0" destOrd="0" presId="urn:microsoft.com/office/officeart/2005/8/layout/hierarchy6"/>
    <dgm:cxn modelId="{C3F696A2-3EA2-4901-BA95-DAD55F1A465D}" type="presParOf" srcId="{BC28000A-0FE1-48F0-9B2E-7D7C378DBC34}" destId="{C4C6C5E0-B8FF-4D6A-ADDE-35616D3FDEF2}" srcOrd="1" destOrd="0" presId="urn:microsoft.com/office/officeart/2005/8/layout/hierarchy6"/>
    <dgm:cxn modelId="{665F6091-5507-4AD7-959C-AB08DDC05FF4}" type="presParOf" srcId="{C4C6C5E0-B8FF-4D6A-ADDE-35616D3FDEF2}" destId="{A4350C34-BE1A-4036-8626-72F46615D7A5}" srcOrd="0" destOrd="0" presId="urn:microsoft.com/office/officeart/2005/8/layout/hierarchy6"/>
    <dgm:cxn modelId="{296CC9F2-A78F-4CAC-947D-B65C2D03A3E1}" type="presParOf" srcId="{C4C6C5E0-B8FF-4D6A-ADDE-35616D3FDEF2}" destId="{E8C04F02-D603-47B8-A260-CF3D488B8FCC}" srcOrd="1" destOrd="0" presId="urn:microsoft.com/office/officeart/2005/8/layout/hierarchy6"/>
    <dgm:cxn modelId="{89E1D78F-470C-4568-B319-E28DAB113E10}" type="presParOf" srcId="{E8C04F02-D603-47B8-A260-CF3D488B8FCC}" destId="{D6E36F5E-F45F-47BC-BEB9-E4CB1ACBD817}" srcOrd="0" destOrd="0" presId="urn:microsoft.com/office/officeart/2005/8/layout/hierarchy6"/>
    <dgm:cxn modelId="{593FB8D9-A468-4808-B5E4-B2972C7F6DCF}" type="presParOf" srcId="{E8C04F02-D603-47B8-A260-CF3D488B8FCC}" destId="{A927F0F9-77B1-4563-B040-5190AEF79D92}" srcOrd="1" destOrd="0" presId="urn:microsoft.com/office/officeart/2005/8/layout/hierarchy6"/>
    <dgm:cxn modelId="{62FBE661-954D-4665-B206-221ADC685C2E}" type="presParOf" srcId="{A927F0F9-77B1-4563-B040-5190AEF79D92}" destId="{B96C0542-7343-4754-A078-B86ED276D07A}" srcOrd="0" destOrd="0" presId="urn:microsoft.com/office/officeart/2005/8/layout/hierarchy6"/>
    <dgm:cxn modelId="{0C8E6BB7-5672-4CBE-A7EB-DC9F5C97DA77}" type="presParOf" srcId="{A927F0F9-77B1-4563-B040-5190AEF79D92}" destId="{3B6F10D5-5CEA-4193-9E58-66226F65A4C1}" srcOrd="1" destOrd="0" presId="urn:microsoft.com/office/officeart/2005/8/layout/hierarchy6"/>
    <dgm:cxn modelId="{4CEF2285-D63B-40EE-88E5-FF657C7C6CF2}" type="presParOf" srcId="{3B6F10D5-5CEA-4193-9E58-66226F65A4C1}" destId="{B85593FF-FC3F-4F0E-9998-82C184D54A07}" srcOrd="0" destOrd="0" presId="urn:microsoft.com/office/officeart/2005/8/layout/hierarchy6"/>
    <dgm:cxn modelId="{31569329-C8EC-4363-B1B5-09BED26035F2}" type="presParOf" srcId="{3B6F10D5-5CEA-4193-9E58-66226F65A4C1}" destId="{7EB15124-4E92-424F-9587-4E470D1C89CF}" srcOrd="1" destOrd="0" presId="urn:microsoft.com/office/officeart/2005/8/layout/hierarchy6"/>
    <dgm:cxn modelId="{65456263-1214-41E2-A052-3BF38267CF7D}" type="presParOf" srcId="{7EB15124-4E92-424F-9587-4E470D1C89CF}" destId="{B9CD9588-E822-4D0E-8C2D-7BE8B5CF3931}" srcOrd="0" destOrd="0" presId="urn:microsoft.com/office/officeart/2005/8/layout/hierarchy6"/>
    <dgm:cxn modelId="{BAD66F93-6B6E-4C02-BD1A-2525CE513D3C}" type="presParOf" srcId="{7EB15124-4E92-424F-9587-4E470D1C89CF}" destId="{CF4567F4-A2A4-4D63-A3C6-39DB3D6FCD0F}" srcOrd="1" destOrd="0" presId="urn:microsoft.com/office/officeart/2005/8/layout/hierarchy6"/>
    <dgm:cxn modelId="{37B852E9-F9CB-4BCC-8E3B-18DF792CBAC1}" type="presParOf" srcId="{CF4567F4-A2A4-4D63-A3C6-39DB3D6FCD0F}" destId="{04E04FBA-AA75-4263-B8AB-4FA0CF54C5E8}" srcOrd="0" destOrd="0" presId="urn:microsoft.com/office/officeart/2005/8/layout/hierarchy6"/>
    <dgm:cxn modelId="{99B2BC83-BDC7-44E7-81DE-4453AB5B566E}" type="presParOf" srcId="{CF4567F4-A2A4-4D63-A3C6-39DB3D6FCD0F}" destId="{2A182679-4452-455B-B79F-7982A0DE676F}" srcOrd="1" destOrd="0" presId="urn:microsoft.com/office/officeart/2005/8/layout/hierarchy6"/>
    <dgm:cxn modelId="{456F5569-C380-4D47-93A1-FED2069CDA66}" type="presParOf" srcId="{D22970F1-3E60-4432-97AD-B73CCDF19390}" destId="{9D7751F8-0BD9-4111-8D77-B1BD54B7C7FF}" srcOrd="1" destOrd="0" presId="urn:microsoft.com/office/officeart/2005/8/layout/hierarchy6"/>
    <dgm:cxn modelId="{0AC845A6-2F6D-4058-9C54-79255C8BF15E}" type="presParOf" srcId="{9D7751F8-0BD9-4111-8D77-B1BD54B7C7FF}" destId="{FE2E18FA-445D-4682-A1D7-0F668EB50B5D}" srcOrd="0" destOrd="0" presId="urn:microsoft.com/office/officeart/2005/8/layout/hierarchy6"/>
    <dgm:cxn modelId="{0E567777-676C-43B1-AAC4-FA814423E324}" type="presParOf" srcId="{FE2E18FA-445D-4682-A1D7-0F668EB50B5D}" destId="{C5851A8D-C378-4D6B-8D95-0A10541C7CAF}" srcOrd="0" destOrd="0" presId="urn:microsoft.com/office/officeart/2005/8/layout/hierarchy6"/>
    <dgm:cxn modelId="{B0016E7D-0BBE-43D0-996D-68CE0DE89C80}" type="presParOf" srcId="{FE2E18FA-445D-4682-A1D7-0F668EB50B5D}" destId="{4DC5AAED-19CE-44C0-93E4-64FE7E4E7BC4}" srcOrd="1" destOrd="0" presId="urn:microsoft.com/office/officeart/2005/8/layout/hierarchy6"/>
    <dgm:cxn modelId="{55776610-7501-4F22-AB59-DBFBB97A27C6}" type="presParOf" srcId="{9D7751F8-0BD9-4111-8D77-B1BD54B7C7FF}" destId="{092855A3-0AF1-4C9F-AAAB-421679A5A0CA}" srcOrd="1" destOrd="0" presId="urn:microsoft.com/office/officeart/2005/8/layout/hierarchy6"/>
    <dgm:cxn modelId="{F61C93D5-E06F-4655-9804-09B9D3202D40}" type="presParOf" srcId="{092855A3-0AF1-4C9F-AAAB-421679A5A0CA}" destId="{58D54AFB-2D38-471B-8D00-8DEF8EFA3D30}" srcOrd="0" destOrd="0" presId="urn:microsoft.com/office/officeart/2005/8/layout/hierarchy6"/>
    <dgm:cxn modelId="{094372AA-5683-489E-84B0-D4E93501BBF8}" type="presParOf" srcId="{9D7751F8-0BD9-4111-8D77-B1BD54B7C7FF}" destId="{CAFAA5C5-7FC3-48EA-B637-54B5A4DE62A5}" srcOrd="2" destOrd="0" presId="urn:microsoft.com/office/officeart/2005/8/layout/hierarchy6"/>
    <dgm:cxn modelId="{D7DBCE73-2A4A-4BEB-9F81-C11E79DED33D}" type="presParOf" srcId="{CAFAA5C5-7FC3-48EA-B637-54B5A4DE62A5}" destId="{4B7EA27C-4508-4529-8DB8-27DF994A5EC6}" srcOrd="0" destOrd="0" presId="urn:microsoft.com/office/officeart/2005/8/layout/hierarchy6"/>
    <dgm:cxn modelId="{161A29EF-5682-44F6-A454-EBF3B8A7D85C}" type="presParOf" srcId="{CAFAA5C5-7FC3-48EA-B637-54B5A4DE62A5}" destId="{E09DFAC5-CF13-45A6-85E4-B8CD098A1525}" srcOrd="1" destOrd="0" presId="urn:microsoft.com/office/officeart/2005/8/layout/hierarchy6"/>
    <dgm:cxn modelId="{3F44CF00-E92A-40F4-9B30-4BB84A76D6E7}" type="presParOf" srcId="{9D7751F8-0BD9-4111-8D77-B1BD54B7C7FF}" destId="{984E34DE-04D6-411E-9C7E-35FAACA2C4A7}" srcOrd="3" destOrd="0" presId="urn:microsoft.com/office/officeart/2005/8/layout/hierarchy6"/>
    <dgm:cxn modelId="{E5BA25C5-D135-495F-A1F0-48F52D10179C}" type="presParOf" srcId="{984E34DE-04D6-411E-9C7E-35FAACA2C4A7}" destId="{60C357F4-8C6A-4B19-8EE7-B0BF0174EEF2}" srcOrd="0" destOrd="0" presId="urn:microsoft.com/office/officeart/2005/8/layout/hierarchy6"/>
    <dgm:cxn modelId="{389D6128-06A7-4F0F-B18C-1039D60C20A1}" type="presParOf" srcId="{9D7751F8-0BD9-4111-8D77-B1BD54B7C7FF}" destId="{ED1F24F8-1E82-4014-AE4C-4947527AE321}" srcOrd="4" destOrd="0" presId="urn:microsoft.com/office/officeart/2005/8/layout/hierarchy6"/>
    <dgm:cxn modelId="{862CCB13-3ED9-404A-934E-C253EAEF18B0}" type="presParOf" srcId="{ED1F24F8-1E82-4014-AE4C-4947527AE321}" destId="{4FF64BF8-8E35-4B8D-9A45-80E0B03A012D}" srcOrd="0" destOrd="0" presId="urn:microsoft.com/office/officeart/2005/8/layout/hierarchy6"/>
    <dgm:cxn modelId="{AEA10D2A-60A6-405A-9D45-D41F5D5E8469}" type="presParOf" srcId="{ED1F24F8-1E82-4014-AE4C-4947527AE321}" destId="{64F489D7-E558-46F3-9D07-52543606F765}" srcOrd="1" destOrd="0" presId="urn:microsoft.com/office/officeart/2005/8/layout/hierarchy6"/>
    <dgm:cxn modelId="{B091B0A4-674F-4B9F-BA9C-E7B7EC053ACF}" type="presParOf" srcId="{9D7751F8-0BD9-4111-8D77-B1BD54B7C7FF}" destId="{A03DA4FB-0F81-414A-A80B-0B89CE2167BE}" srcOrd="5" destOrd="0" presId="urn:microsoft.com/office/officeart/2005/8/layout/hierarchy6"/>
    <dgm:cxn modelId="{3EDB9FFD-59FF-4C78-966B-EB70B5C682DB}" type="presParOf" srcId="{A03DA4FB-0F81-414A-A80B-0B89CE2167BE}" destId="{9CC93418-B54D-408F-8E97-956281EED264}" srcOrd="0" destOrd="0" presId="urn:microsoft.com/office/officeart/2005/8/layout/hierarchy6"/>
    <dgm:cxn modelId="{28211DB8-9C38-4DB6-8C6E-D963F1AE1AD7}" type="presParOf" srcId="{9D7751F8-0BD9-4111-8D77-B1BD54B7C7FF}" destId="{77A29764-98EE-4CEB-96AD-9D11896C245A}" srcOrd="6" destOrd="0" presId="urn:microsoft.com/office/officeart/2005/8/layout/hierarchy6"/>
    <dgm:cxn modelId="{20D67D94-ABBC-4D02-B50E-A9D14759BD6D}" type="presParOf" srcId="{77A29764-98EE-4CEB-96AD-9D11896C245A}" destId="{F8AACCC9-7214-4094-BB7A-717B223C6EEA}" srcOrd="0" destOrd="0" presId="urn:microsoft.com/office/officeart/2005/8/layout/hierarchy6"/>
    <dgm:cxn modelId="{F381C597-3004-40EF-864E-4C2EA727FA9E}" type="presParOf" srcId="{77A29764-98EE-4CEB-96AD-9D11896C245A}" destId="{6DE1CB31-A587-4CD1-B12F-B14E6623C8B7}" srcOrd="1" destOrd="0" presId="urn:microsoft.com/office/officeart/2005/8/layout/hierarchy6"/>
    <dgm:cxn modelId="{02BBFC37-6C22-448C-9F8F-5EF452BEEE87}" type="presParOf" srcId="{9D7751F8-0BD9-4111-8D77-B1BD54B7C7FF}" destId="{06A1042E-7288-483D-9840-8587C00A799F}" srcOrd="7" destOrd="0" presId="urn:microsoft.com/office/officeart/2005/8/layout/hierarchy6"/>
    <dgm:cxn modelId="{B746FC50-5F5A-4364-9543-8F41C8978197}" type="presParOf" srcId="{06A1042E-7288-483D-9840-8587C00A799F}" destId="{204DB185-AB40-4D69-8E20-20FB274CC3CD}" srcOrd="0" destOrd="0" presId="urn:microsoft.com/office/officeart/2005/8/layout/hierarchy6"/>
    <dgm:cxn modelId="{915080EF-8F1A-48D0-9421-629888711BC6}" type="presParOf" srcId="{9D7751F8-0BD9-4111-8D77-B1BD54B7C7FF}" destId="{4E70D168-81DA-4AC4-ADB5-149415DB2704}" srcOrd="8" destOrd="0" presId="urn:microsoft.com/office/officeart/2005/8/layout/hierarchy6"/>
    <dgm:cxn modelId="{31BE544F-095C-447C-834F-90BE8EFB8871}" type="presParOf" srcId="{4E70D168-81DA-4AC4-ADB5-149415DB2704}" destId="{63759447-4E2F-4170-A407-8576DACA4E0B}" srcOrd="0" destOrd="0" presId="urn:microsoft.com/office/officeart/2005/8/layout/hierarchy6"/>
    <dgm:cxn modelId="{05DA055D-4378-462A-94EB-07E8C220E0CD}" type="presParOf" srcId="{4E70D168-81DA-4AC4-ADB5-149415DB2704}" destId="{58065542-F827-43E4-9606-A69521ED0E05}" srcOrd="1" destOrd="0" presId="urn:microsoft.com/office/officeart/2005/8/layout/hierarchy6"/>
    <dgm:cxn modelId="{D726B11B-5C4A-4061-B7F2-19356064EDAA}" type="presParOf" srcId="{9D7751F8-0BD9-4111-8D77-B1BD54B7C7FF}" destId="{65FD4674-7BC0-467B-8E86-6075B2FEAB47}" srcOrd="9" destOrd="0" presId="urn:microsoft.com/office/officeart/2005/8/layout/hierarchy6"/>
    <dgm:cxn modelId="{32069115-C1F2-43CF-97FB-1F4DA9FCA7FC}" type="presParOf" srcId="{65FD4674-7BC0-467B-8E86-6075B2FEAB47}" destId="{7E0A4107-D1D9-43DE-BB82-51CBC58C4D82}" srcOrd="0" destOrd="0" presId="urn:microsoft.com/office/officeart/2005/8/layout/hierarchy6"/>
    <dgm:cxn modelId="{09FDBE86-DE15-4F66-AA37-DB6A366C7C63}" type="presParOf" srcId="{9D7751F8-0BD9-4111-8D77-B1BD54B7C7FF}" destId="{9A32E47A-2388-4100-9574-2A41C41CFA4C}" srcOrd="10" destOrd="0" presId="urn:microsoft.com/office/officeart/2005/8/layout/hierarchy6"/>
    <dgm:cxn modelId="{04467653-C14D-4870-AB9E-D294E21F06B1}" type="presParOf" srcId="{9A32E47A-2388-4100-9574-2A41C41CFA4C}" destId="{63158DC5-0F36-4603-A8BC-EC85ED1B66AF}" srcOrd="0" destOrd="0" presId="urn:microsoft.com/office/officeart/2005/8/layout/hierarchy6"/>
    <dgm:cxn modelId="{6BBE236D-C321-42D9-8CBC-7146C656F5A8}" type="presParOf" srcId="{9A32E47A-2388-4100-9574-2A41C41CFA4C}" destId="{48EC3BF7-E67C-48AC-8353-90E56891CDE1}" srcOrd="1" destOrd="0" presId="urn:microsoft.com/office/officeart/2005/8/layout/hierarchy6"/>
    <dgm:cxn modelId="{FDE43031-617B-4EAB-839D-C757410E82E3}" type="presParOf" srcId="{9D7751F8-0BD9-4111-8D77-B1BD54B7C7FF}" destId="{61A1F77B-BCFE-44D8-BB2E-3C477FC9A911}" srcOrd="11" destOrd="0" presId="urn:microsoft.com/office/officeart/2005/8/layout/hierarchy6"/>
    <dgm:cxn modelId="{07A3F2A4-601C-42D8-AE0F-33412540D9B9}" type="presParOf" srcId="{61A1F77B-BCFE-44D8-BB2E-3C477FC9A911}" destId="{3E1C6EDE-0F98-4FE9-A395-F5428FFC030E}" srcOrd="0" destOrd="0" presId="urn:microsoft.com/office/officeart/2005/8/layout/hierarchy6"/>
    <dgm:cxn modelId="{4DDEFA9F-772E-4EF9-906F-C4B47A70EEC2}" type="presParOf" srcId="{9D7751F8-0BD9-4111-8D77-B1BD54B7C7FF}" destId="{A7DD4430-A63E-438E-8451-5BE0EB2EAF9A}" srcOrd="12" destOrd="0" presId="urn:microsoft.com/office/officeart/2005/8/layout/hierarchy6"/>
    <dgm:cxn modelId="{CD97A899-69B4-4E42-8FD4-B5A1F4318522}" type="presParOf" srcId="{A7DD4430-A63E-438E-8451-5BE0EB2EAF9A}" destId="{67E759AE-5C50-405C-9CAB-E0D4AAE98F2B}" srcOrd="0" destOrd="0" presId="urn:microsoft.com/office/officeart/2005/8/layout/hierarchy6"/>
    <dgm:cxn modelId="{5A1BE929-3207-46FE-8AB3-9A8C05B1B315}" type="presParOf" srcId="{A7DD4430-A63E-438E-8451-5BE0EB2EAF9A}" destId="{C7EE67ED-8627-4B25-812E-905D90666E0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6BA2E-B1E9-40BF-8717-C604885A82DC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EAA2FB82-2EF0-4EDB-AABA-993A9720DE6D}">
      <dgm:prSet phldrT="[Tekst]"/>
      <dgm:spPr/>
      <dgm:t>
        <a:bodyPr/>
        <a:lstStyle/>
        <a:p>
          <a:endParaRPr lang="en-GB" noProof="0" dirty="0"/>
        </a:p>
      </dgm:t>
    </dgm:pt>
    <dgm:pt modelId="{0BE8DCA4-7F82-4AC8-8631-818B52D7DD50}" type="parTrans" cxnId="{23F58C6D-1360-400B-8414-F81580C064D2}">
      <dgm:prSet/>
      <dgm:spPr/>
      <dgm:t>
        <a:bodyPr/>
        <a:lstStyle/>
        <a:p>
          <a:endParaRPr lang="nl-NL"/>
        </a:p>
      </dgm:t>
    </dgm:pt>
    <dgm:pt modelId="{83A5FEE3-2838-42F3-993B-61C16B70B225}" type="sibTrans" cxnId="{23F58C6D-1360-400B-8414-F81580C064D2}">
      <dgm:prSet/>
      <dgm:spPr/>
      <dgm:t>
        <a:bodyPr/>
        <a:lstStyle/>
        <a:p>
          <a:endParaRPr lang="nl-NL"/>
        </a:p>
      </dgm:t>
    </dgm:pt>
    <dgm:pt modelId="{7D5EB243-787A-4753-9071-BA097C8977BD}">
      <dgm:prSet phldrT="[Tekst]"/>
      <dgm:spPr/>
      <dgm:t>
        <a:bodyPr/>
        <a:lstStyle/>
        <a:p>
          <a:endParaRPr lang="en-GB" noProof="0" dirty="0"/>
        </a:p>
      </dgm:t>
    </dgm:pt>
    <dgm:pt modelId="{5BD061EC-B23C-4461-A3C2-DF803CD756DC}" type="parTrans" cxnId="{BABEAB98-094D-4A51-A566-A5CB9208C7B5}">
      <dgm:prSet/>
      <dgm:spPr/>
      <dgm:t>
        <a:bodyPr/>
        <a:lstStyle/>
        <a:p>
          <a:endParaRPr lang="nl-NL"/>
        </a:p>
      </dgm:t>
    </dgm:pt>
    <dgm:pt modelId="{9A2AFA21-7A84-4685-A970-748379260133}" type="sibTrans" cxnId="{BABEAB98-094D-4A51-A566-A5CB9208C7B5}">
      <dgm:prSet/>
      <dgm:spPr/>
      <dgm:t>
        <a:bodyPr/>
        <a:lstStyle/>
        <a:p>
          <a:endParaRPr lang="nl-NL"/>
        </a:p>
      </dgm:t>
    </dgm:pt>
    <dgm:pt modelId="{3E8F6821-A162-4CB6-A2E1-A2B8B38B9475}">
      <dgm:prSet phldrT="[Tekst]"/>
      <dgm:spPr/>
      <dgm:t>
        <a:bodyPr/>
        <a:lstStyle/>
        <a:p>
          <a:endParaRPr lang="en-GB" noProof="0" dirty="0"/>
        </a:p>
      </dgm:t>
    </dgm:pt>
    <dgm:pt modelId="{D1FAAE18-87BD-4291-9A2D-4975809E2F2F}" type="parTrans" cxnId="{2763A8FF-B6AC-472F-A3B3-A991F72571FB}">
      <dgm:prSet/>
      <dgm:spPr/>
      <dgm:t>
        <a:bodyPr/>
        <a:lstStyle/>
        <a:p>
          <a:endParaRPr lang="nl-NL"/>
        </a:p>
      </dgm:t>
    </dgm:pt>
    <dgm:pt modelId="{9F73FD51-1B22-4E10-B0DA-4AC30744B204}" type="sibTrans" cxnId="{2763A8FF-B6AC-472F-A3B3-A991F72571FB}">
      <dgm:prSet/>
      <dgm:spPr/>
      <dgm:t>
        <a:bodyPr/>
        <a:lstStyle/>
        <a:p>
          <a:endParaRPr lang="nl-NL"/>
        </a:p>
      </dgm:t>
    </dgm:pt>
    <dgm:pt modelId="{BE0381D2-5CA0-467B-A880-9B4EDC67355D}">
      <dgm:prSet phldrT="[Tekst]"/>
      <dgm:spPr/>
      <dgm:t>
        <a:bodyPr/>
        <a:lstStyle/>
        <a:p>
          <a:endParaRPr lang="en-GB" noProof="0" dirty="0"/>
        </a:p>
      </dgm:t>
    </dgm:pt>
    <dgm:pt modelId="{FBE7C975-0722-4FD3-9BC9-21C23E5987AF}" type="parTrans" cxnId="{E9048051-FB65-4B2F-9338-C870FE7105EC}">
      <dgm:prSet/>
      <dgm:spPr/>
      <dgm:t>
        <a:bodyPr/>
        <a:lstStyle/>
        <a:p>
          <a:endParaRPr lang="nl-NL"/>
        </a:p>
      </dgm:t>
    </dgm:pt>
    <dgm:pt modelId="{1697737B-58D8-4B8E-9854-D33AB3055F53}" type="sibTrans" cxnId="{E9048051-FB65-4B2F-9338-C870FE7105EC}">
      <dgm:prSet/>
      <dgm:spPr/>
      <dgm:t>
        <a:bodyPr/>
        <a:lstStyle/>
        <a:p>
          <a:endParaRPr lang="nl-NL"/>
        </a:p>
      </dgm:t>
    </dgm:pt>
    <dgm:pt modelId="{3FC95632-9287-460F-9D2A-9B81D35B4FC6}">
      <dgm:prSet phldrT="[Tekst]"/>
      <dgm:spPr/>
      <dgm:t>
        <a:bodyPr/>
        <a:lstStyle/>
        <a:p>
          <a:endParaRPr lang="en-GB" noProof="0" dirty="0"/>
        </a:p>
      </dgm:t>
    </dgm:pt>
    <dgm:pt modelId="{A504E970-67EB-4D07-9168-1ABF96F0BB20}" type="parTrans" cxnId="{4D96BBD8-1038-4AA6-8945-CA7B6E1444A2}">
      <dgm:prSet/>
      <dgm:spPr/>
      <dgm:t>
        <a:bodyPr/>
        <a:lstStyle/>
        <a:p>
          <a:endParaRPr lang="nl-NL"/>
        </a:p>
      </dgm:t>
    </dgm:pt>
    <dgm:pt modelId="{1A395C97-AD1A-46FB-8D8A-C2834348E8E3}" type="sibTrans" cxnId="{4D96BBD8-1038-4AA6-8945-CA7B6E1444A2}">
      <dgm:prSet/>
      <dgm:spPr/>
      <dgm:t>
        <a:bodyPr/>
        <a:lstStyle/>
        <a:p>
          <a:endParaRPr lang="nl-NL"/>
        </a:p>
      </dgm:t>
    </dgm:pt>
    <dgm:pt modelId="{A1673B8E-79D7-4EBA-B4AF-F53A9A043152}">
      <dgm:prSet phldrT="[Tekst]"/>
      <dgm:spPr/>
      <dgm:t>
        <a:bodyPr/>
        <a:lstStyle/>
        <a:p>
          <a:endParaRPr lang="en-GB" noProof="0" dirty="0"/>
        </a:p>
      </dgm:t>
    </dgm:pt>
    <dgm:pt modelId="{E659782B-B81A-4251-BDAF-E72442949B0A}" type="parTrans" cxnId="{24542C4B-0F90-4973-A328-7FECAD8AD8DE}">
      <dgm:prSet/>
      <dgm:spPr/>
      <dgm:t>
        <a:bodyPr/>
        <a:lstStyle/>
        <a:p>
          <a:endParaRPr lang="nl-NL"/>
        </a:p>
      </dgm:t>
    </dgm:pt>
    <dgm:pt modelId="{8104480F-219D-4693-B136-EF250F9F74E7}" type="sibTrans" cxnId="{24542C4B-0F90-4973-A328-7FECAD8AD8DE}">
      <dgm:prSet/>
      <dgm:spPr/>
      <dgm:t>
        <a:bodyPr/>
        <a:lstStyle/>
        <a:p>
          <a:endParaRPr lang="nl-NL"/>
        </a:p>
      </dgm:t>
    </dgm:pt>
    <dgm:pt modelId="{EC5D781F-1019-4896-BD0F-622C31CF936D}" type="pres">
      <dgm:prSet presAssocID="{12B6BA2E-B1E9-40BF-8717-C604885A82DC}" presName="Name0" presStyleCnt="0">
        <dgm:presLayoutVars>
          <dgm:dir/>
          <dgm:animLvl val="lvl"/>
          <dgm:resizeHandles val="exact"/>
        </dgm:presLayoutVars>
      </dgm:prSet>
      <dgm:spPr/>
    </dgm:pt>
    <dgm:pt modelId="{991B9C59-740A-42CA-9BBE-C345BE0E2428}" type="pres">
      <dgm:prSet presAssocID="{EAA2FB82-2EF0-4EDB-AABA-993A9720DE6D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6F9A49C-96F7-45BF-AEAD-9100EA1248DD}" type="pres">
      <dgm:prSet presAssocID="{83A5FEE3-2838-42F3-993B-61C16B70B225}" presName="parTxOnlySpace" presStyleCnt="0"/>
      <dgm:spPr/>
    </dgm:pt>
    <dgm:pt modelId="{81EC12C1-05DB-4F6B-ACCA-A49158AE83F4}" type="pres">
      <dgm:prSet presAssocID="{3FC95632-9287-460F-9D2A-9B81D35B4FC6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AE19E13-CF70-49F1-BE7A-0FFFD869EA7F}" type="pres">
      <dgm:prSet presAssocID="{1A395C97-AD1A-46FB-8D8A-C2834348E8E3}" presName="parTxOnlySpace" presStyleCnt="0"/>
      <dgm:spPr/>
    </dgm:pt>
    <dgm:pt modelId="{D4568801-DE03-4C9C-8219-39D7544BE166}" type="pres">
      <dgm:prSet presAssocID="{7D5EB243-787A-4753-9071-BA097C8977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219C28E-787A-4373-8A51-59AEA547E9D2}" type="pres">
      <dgm:prSet presAssocID="{9A2AFA21-7A84-4685-A970-748379260133}" presName="parTxOnlySpace" presStyleCnt="0"/>
      <dgm:spPr/>
    </dgm:pt>
    <dgm:pt modelId="{35E0F6F4-F149-439F-AC06-707FC1B0FBC6}" type="pres">
      <dgm:prSet presAssocID="{3E8F6821-A162-4CB6-A2E1-A2B8B38B947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585435EC-44B8-4EE1-9BFC-5BC73A941EB4}" type="pres">
      <dgm:prSet presAssocID="{9F73FD51-1B22-4E10-B0DA-4AC30744B204}" presName="parTxOnlySpace" presStyleCnt="0"/>
      <dgm:spPr/>
    </dgm:pt>
    <dgm:pt modelId="{1C7024A0-6253-4E79-949C-0C42013E1DFD}" type="pres">
      <dgm:prSet presAssocID="{BE0381D2-5CA0-467B-A880-9B4EDC67355D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7752A88-A265-4ADF-83E7-0CEF0CFD0556}" type="pres">
      <dgm:prSet presAssocID="{1697737B-58D8-4B8E-9854-D33AB3055F53}" presName="parTxOnlySpace" presStyleCnt="0"/>
      <dgm:spPr/>
    </dgm:pt>
    <dgm:pt modelId="{17AB0BE0-3DEA-44F6-92E2-B7A7D84F8B7D}" type="pres">
      <dgm:prSet presAssocID="{A1673B8E-79D7-4EBA-B4AF-F53A9A043152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F4A6B40-F924-47B9-8004-DD5C9C565B84}" type="presOf" srcId="{7D5EB243-787A-4753-9071-BA097C8977BD}" destId="{D4568801-DE03-4C9C-8219-39D7544BE166}" srcOrd="0" destOrd="0" presId="urn:microsoft.com/office/officeart/2005/8/layout/chevron1"/>
    <dgm:cxn modelId="{24542C4B-0F90-4973-A328-7FECAD8AD8DE}" srcId="{12B6BA2E-B1E9-40BF-8717-C604885A82DC}" destId="{A1673B8E-79D7-4EBA-B4AF-F53A9A043152}" srcOrd="5" destOrd="0" parTransId="{E659782B-B81A-4251-BDAF-E72442949B0A}" sibTransId="{8104480F-219D-4693-B136-EF250F9F74E7}"/>
    <dgm:cxn modelId="{23F58C6D-1360-400B-8414-F81580C064D2}" srcId="{12B6BA2E-B1E9-40BF-8717-C604885A82DC}" destId="{EAA2FB82-2EF0-4EDB-AABA-993A9720DE6D}" srcOrd="0" destOrd="0" parTransId="{0BE8DCA4-7F82-4AC8-8631-818B52D7DD50}" sibTransId="{83A5FEE3-2838-42F3-993B-61C16B70B225}"/>
    <dgm:cxn modelId="{E9048051-FB65-4B2F-9338-C870FE7105EC}" srcId="{12B6BA2E-B1E9-40BF-8717-C604885A82DC}" destId="{BE0381D2-5CA0-467B-A880-9B4EDC67355D}" srcOrd="4" destOrd="0" parTransId="{FBE7C975-0722-4FD3-9BC9-21C23E5987AF}" sibTransId="{1697737B-58D8-4B8E-9854-D33AB3055F53}"/>
    <dgm:cxn modelId="{1E67EE72-9F63-4481-A2AC-BB4B5858015D}" type="presOf" srcId="{BE0381D2-5CA0-467B-A880-9B4EDC67355D}" destId="{1C7024A0-6253-4E79-949C-0C42013E1DFD}" srcOrd="0" destOrd="0" presId="urn:microsoft.com/office/officeart/2005/8/layout/chevron1"/>
    <dgm:cxn modelId="{D441B793-04F8-4727-A93D-693A3D3BD7BD}" type="presOf" srcId="{3FC95632-9287-460F-9D2A-9B81D35B4FC6}" destId="{81EC12C1-05DB-4F6B-ACCA-A49158AE83F4}" srcOrd="0" destOrd="0" presId="urn:microsoft.com/office/officeart/2005/8/layout/chevron1"/>
    <dgm:cxn modelId="{BABEAB98-094D-4A51-A566-A5CB9208C7B5}" srcId="{12B6BA2E-B1E9-40BF-8717-C604885A82DC}" destId="{7D5EB243-787A-4753-9071-BA097C8977BD}" srcOrd="2" destOrd="0" parTransId="{5BD061EC-B23C-4461-A3C2-DF803CD756DC}" sibTransId="{9A2AFA21-7A84-4685-A970-748379260133}"/>
    <dgm:cxn modelId="{FECBF5B0-8B71-4765-A448-02B50064928A}" type="presOf" srcId="{EAA2FB82-2EF0-4EDB-AABA-993A9720DE6D}" destId="{991B9C59-740A-42CA-9BBE-C345BE0E2428}" srcOrd="0" destOrd="0" presId="urn:microsoft.com/office/officeart/2005/8/layout/chevron1"/>
    <dgm:cxn modelId="{172ED4CA-7E03-42DF-8EE1-ACAF0A6F7246}" type="presOf" srcId="{12B6BA2E-B1E9-40BF-8717-C604885A82DC}" destId="{EC5D781F-1019-4896-BD0F-622C31CF936D}" srcOrd="0" destOrd="0" presId="urn:microsoft.com/office/officeart/2005/8/layout/chevron1"/>
    <dgm:cxn modelId="{4D96BBD8-1038-4AA6-8945-CA7B6E1444A2}" srcId="{12B6BA2E-B1E9-40BF-8717-C604885A82DC}" destId="{3FC95632-9287-460F-9D2A-9B81D35B4FC6}" srcOrd="1" destOrd="0" parTransId="{A504E970-67EB-4D07-9168-1ABF96F0BB20}" sibTransId="{1A395C97-AD1A-46FB-8D8A-C2834348E8E3}"/>
    <dgm:cxn modelId="{146843FA-7770-4F79-9B9C-2D5A6E1F2432}" type="presOf" srcId="{3E8F6821-A162-4CB6-A2E1-A2B8B38B9475}" destId="{35E0F6F4-F149-439F-AC06-707FC1B0FBC6}" srcOrd="0" destOrd="0" presId="urn:microsoft.com/office/officeart/2005/8/layout/chevron1"/>
    <dgm:cxn modelId="{E779A8FB-9071-48C8-B920-79481C9A32D8}" type="presOf" srcId="{A1673B8E-79D7-4EBA-B4AF-F53A9A043152}" destId="{17AB0BE0-3DEA-44F6-92E2-B7A7D84F8B7D}" srcOrd="0" destOrd="0" presId="urn:microsoft.com/office/officeart/2005/8/layout/chevron1"/>
    <dgm:cxn modelId="{2763A8FF-B6AC-472F-A3B3-A991F72571FB}" srcId="{12B6BA2E-B1E9-40BF-8717-C604885A82DC}" destId="{3E8F6821-A162-4CB6-A2E1-A2B8B38B9475}" srcOrd="3" destOrd="0" parTransId="{D1FAAE18-87BD-4291-9A2D-4975809E2F2F}" sibTransId="{9F73FD51-1B22-4E10-B0DA-4AC30744B204}"/>
    <dgm:cxn modelId="{8F619263-3041-4CDB-86AE-6CE31BC20820}" type="presParOf" srcId="{EC5D781F-1019-4896-BD0F-622C31CF936D}" destId="{991B9C59-740A-42CA-9BBE-C345BE0E2428}" srcOrd="0" destOrd="0" presId="urn:microsoft.com/office/officeart/2005/8/layout/chevron1"/>
    <dgm:cxn modelId="{DEA29A5F-1ADB-4051-B9E0-E7EEE8BAA582}" type="presParOf" srcId="{EC5D781F-1019-4896-BD0F-622C31CF936D}" destId="{56F9A49C-96F7-45BF-AEAD-9100EA1248DD}" srcOrd="1" destOrd="0" presId="urn:microsoft.com/office/officeart/2005/8/layout/chevron1"/>
    <dgm:cxn modelId="{0B67F23A-6707-4E5A-AF5F-98C26E16A853}" type="presParOf" srcId="{EC5D781F-1019-4896-BD0F-622C31CF936D}" destId="{81EC12C1-05DB-4F6B-ACCA-A49158AE83F4}" srcOrd="2" destOrd="0" presId="urn:microsoft.com/office/officeart/2005/8/layout/chevron1"/>
    <dgm:cxn modelId="{FC6C6EA2-0FF0-4BD3-BA90-7A51392B9E45}" type="presParOf" srcId="{EC5D781F-1019-4896-BD0F-622C31CF936D}" destId="{7AE19E13-CF70-49F1-BE7A-0FFFD869EA7F}" srcOrd="3" destOrd="0" presId="urn:microsoft.com/office/officeart/2005/8/layout/chevron1"/>
    <dgm:cxn modelId="{AEB60DEE-99F4-4F14-B13C-7D28ACDA7470}" type="presParOf" srcId="{EC5D781F-1019-4896-BD0F-622C31CF936D}" destId="{D4568801-DE03-4C9C-8219-39D7544BE166}" srcOrd="4" destOrd="0" presId="urn:microsoft.com/office/officeart/2005/8/layout/chevron1"/>
    <dgm:cxn modelId="{F9E463AA-79A8-4CCE-9F43-D9B24FF05E1A}" type="presParOf" srcId="{EC5D781F-1019-4896-BD0F-622C31CF936D}" destId="{F219C28E-787A-4373-8A51-59AEA547E9D2}" srcOrd="5" destOrd="0" presId="urn:microsoft.com/office/officeart/2005/8/layout/chevron1"/>
    <dgm:cxn modelId="{DF639802-9448-4902-A2A7-8B74FD7B5F9B}" type="presParOf" srcId="{EC5D781F-1019-4896-BD0F-622C31CF936D}" destId="{35E0F6F4-F149-439F-AC06-707FC1B0FBC6}" srcOrd="6" destOrd="0" presId="urn:microsoft.com/office/officeart/2005/8/layout/chevron1"/>
    <dgm:cxn modelId="{D9F1B0CB-85DD-494E-9659-35364A37EFDF}" type="presParOf" srcId="{EC5D781F-1019-4896-BD0F-622C31CF936D}" destId="{585435EC-44B8-4EE1-9BFC-5BC73A941EB4}" srcOrd="7" destOrd="0" presId="urn:microsoft.com/office/officeart/2005/8/layout/chevron1"/>
    <dgm:cxn modelId="{A65D8FFD-3036-4AE6-B1FC-CE0773AB4EE9}" type="presParOf" srcId="{EC5D781F-1019-4896-BD0F-622C31CF936D}" destId="{1C7024A0-6253-4E79-949C-0C42013E1DFD}" srcOrd="8" destOrd="0" presId="urn:microsoft.com/office/officeart/2005/8/layout/chevron1"/>
    <dgm:cxn modelId="{1D55641C-3EB5-4A06-83D9-89D04841FC0A}" type="presParOf" srcId="{EC5D781F-1019-4896-BD0F-622C31CF936D}" destId="{B7752A88-A265-4ADF-83E7-0CEF0CFD0556}" srcOrd="9" destOrd="0" presId="urn:microsoft.com/office/officeart/2005/8/layout/chevron1"/>
    <dgm:cxn modelId="{2D48FA2E-E499-482E-998B-B6C564CC89F1}" type="presParOf" srcId="{EC5D781F-1019-4896-BD0F-622C31CF936D}" destId="{17AB0BE0-3DEA-44F6-92E2-B7A7D84F8B7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759AE-5C50-405C-9CAB-E0D4AAE98F2B}">
      <dsp:nvSpPr>
        <dsp:cNvPr id="0" name=""/>
        <dsp:cNvSpPr/>
      </dsp:nvSpPr>
      <dsp:spPr>
        <a:xfrm>
          <a:off x="0" y="4106165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Priority</a:t>
          </a:r>
        </a:p>
      </dsp:txBody>
      <dsp:txXfrm>
        <a:off x="0" y="4106165"/>
        <a:ext cx="2530584" cy="560155"/>
      </dsp:txXfrm>
    </dsp:sp>
    <dsp:sp modelId="{63158DC5-0F36-4603-A8BC-EC85ED1B66AF}">
      <dsp:nvSpPr>
        <dsp:cNvPr id="0" name=""/>
        <dsp:cNvSpPr/>
      </dsp:nvSpPr>
      <dsp:spPr>
        <a:xfrm>
          <a:off x="0" y="3452651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Measurement frequency</a:t>
          </a:r>
        </a:p>
      </dsp:txBody>
      <dsp:txXfrm>
        <a:off x="0" y="3452651"/>
        <a:ext cx="2530584" cy="560155"/>
      </dsp:txXfrm>
    </dsp:sp>
    <dsp:sp modelId="{63759447-4E2F-4170-A407-8576DACA4E0B}">
      <dsp:nvSpPr>
        <dsp:cNvPr id="0" name=""/>
        <dsp:cNvSpPr/>
      </dsp:nvSpPr>
      <dsp:spPr>
        <a:xfrm>
          <a:off x="0" y="2799136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-250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Measurement method</a:t>
          </a:r>
        </a:p>
      </dsp:txBody>
      <dsp:txXfrm>
        <a:off x="0" y="2799136"/>
        <a:ext cx="2530584" cy="560155"/>
      </dsp:txXfrm>
    </dsp:sp>
    <dsp:sp modelId="{F8AACCC9-7214-4094-BB7A-717B223C6EEA}">
      <dsp:nvSpPr>
        <dsp:cNvPr id="0" name=""/>
        <dsp:cNvSpPr/>
      </dsp:nvSpPr>
      <dsp:spPr>
        <a:xfrm>
          <a:off x="0" y="2145622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-250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Specification</a:t>
          </a:r>
        </a:p>
      </dsp:txBody>
      <dsp:txXfrm>
        <a:off x="0" y="2145622"/>
        <a:ext cx="2530584" cy="560155"/>
      </dsp:txXfrm>
    </dsp:sp>
    <dsp:sp modelId="{4FF64BF8-8E35-4B8D-9A45-80E0B03A012D}">
      <dsp:nvSpPr>
        <dsp:cNvPr id="0" name=""/>
        <dsp:cNvSpPr/>
      </dsp:nvSpPr>
      <dsp:spPr>
        <a:xfrm>
          <a:off x="0" y="1492107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0" noProof="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CTQ</a:t>
          </a:r>
          <a:r>
            <a:rPr lang="en-GB" sz="2000" kern="1200" baseline="-25000" noProof="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int</a:t>
          </a:r>
          <a:endParaRPr lang="en-GB" sz="2000" kern="1200" baseline="-25000" noProof="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492107"/>
        <a:ext cx="2530584" cy="560155"/>
      </dsp:txXfrm>
    </dsp:sp>
    <dsp:sp modelId="{4B7EA27C-4508-4529-8DB8-27DF994A5EC6}">
      <dsp:nvSpPr>
        <dsp:cNvPr id="0" name=""/>
        <dsp:cNvSpPr/>
      </dsp:nvSpPr>
      <dsp:spPr>
        <a:xfrm>
          <a:off x="0" y="838593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CTQ</a:t>
          </a:r>
          <a:r>
            <a:rPr lang="en-GB" sz="2000" kern="1200" baseline="-25000" noProof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ext</a:t>
          </a:r>
          <a:endParaRPr lang="en-GB" sz="2000" kern="1200" baseline="-25000" noProof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838593"/>
        <a:ext cx="2530584" cy="560155"/>
      </dsp:txXfrm>
    </dsp:sp>
    <dsp:sp modelId="{C5851A8D-C378-4D6B-8D95-0A10541C7CAF}">
      <dsp:nvSpPr>
        <dsp:cNvPr id="0" name=""/>
        <dsp:cNvSpPr/>
      </dsp:nvSpPr>
      <dsp:spPr>
        <a:xfrm>
          <a:off x="0" y="185078"/>
          <a:ext cx="8435280" cy="560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VOC</a:t>
          </a:r>
          <a:endParaRPr lang="en-GB" sz="1000" kern="1200" noProof="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85078"/>
        <a:ext cx="2530584" cy="560155"/>
      </dsp:txXfrm>
    </dsp:sp>
    <dsp:sp modelId="{DF7B6735-86DB-4588-BAF2-76DCF77300F1}">
      <dsp:nvSpPr>
        <dsp:cNvPr id="0" name=""/>
        <dsp:cNvSpPr/>
      </dsp:nvSpPr>
      <dsp:spPr>
        <a:xfrm>
          <a:off x="2532530" y="231758"/>
          <a:ext cx="5732097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2546202" y="245430"/>
        <a:ext cx="5704753" cy="439452"/>
      </dsp:txXfrm>
    </dsp:sp>
    <dsp:sp modelId="{B712EFAF-932D-4FEE-BC92-EA0F7C065058}">
      <dsp:nvSpPr>
        <dsp:cNvPr id="0" name=""/>
        <dsp:cNvSpPr/>
      </dsp:nvSpPr>
      <dsp:spPr>
        <a:xfrm>
          <a:off x="4940296" y="698554"/>
          <a:ext cx="458282" cy="186718"/>
        </a:xfrm>
        <a:custGeom>
          <a:avLst/>
          <a:gdLst/>
          <a:ahLst/>
          <a:cxnLst/>
          <a:rect l="0" t="0" r="0" b="0"/>
          <a:pathLst>
            <a:path>
              <a:moveTo>
                <a:pt x="458282" y="0"/>
              </a:moveTo>
              <a:lnTo>
                <a:pt x="458282" y="93359"/>
              </a:lnTo>
              <a:lnTo>
                <a:pt x="0" y="93359"/>
              </a:lnTo>
              <a:lnTo>
                <a:pt x="0" y="1867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BDC04-6132-4C0E-8F85-5A58CA48F98B}">
      <dsp:nvSpPr>
        <dsp:cNvPr id="0" name=""/>
        <dsp:cNvSpPr/>
      </dsp:nvSpPr>
      <dsp:spPr>
        <a:xfrm>
          <a:off x="4612613" y="885272"/>
          <a:ext cx="655367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x</a:t>
          </a:r>
        </a:p>
      </dsp:txBody>
      <dsp:txXfrm>
        <a:off x="4626285" y="898944"/>
        <a:ext cx="628023" cy="439452"/>
      </dsp:txXfrm>
    </dsp:sp>
    <dsp:sp modelId="{CC569C69-8C99-4F0B-AB5D-5A1457A9ACEA}">
      <dsp:nvSpPr>
        <dsp:cNvPr id="0" name=""/>
        <dsp:cNvSpPr/>
      </dsp:nvSpPr>
      <dsp:spPr>
        <a:xfrm>
          <a:off x="4894576" y="1352068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50FF7-4DB5-4B70-A280-3B78F833D038}">
      <dsp:nvSpPr>
        <dsp:cNvPr id="0" name=""/>
        <dsp:cNvSpPr/>
      </dsp:nvSpPr>
      <dsp:spPr>
        <a:xfrm>
          <a:off x="4603051" y="1538787"/>
          <a:ext cx="674490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4616723" y="1552459"/>
        <a:ext cx="647146" cy="439452"/>
      </dsp:txXfrm>
    </dsp:sp>
    <dsp:sp modelId="{0FAC72B2-D592-49F8-9340-CD9A7ED30217}">
      <dsp:nvSpPr>
        <dsp:cNvPr id="0" name=""/>
        <dsp:cNvSpPr/>
      </dsp:nvSpPr>
      <dsp:spPr>
        <a:xfrm>
          <a:off x="4894576" y="2005583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90C19-04B8-4855-BEFB-DDF7E5FF7EE6}">
      <dsp:nvSpPr>
        <dsp:cNvPr id="0" name=""/>
        <dsp:cNvSpPr/>
      </dsp:nvSpPr>
      <dsp:spPr>
        <a:xfrm>
          <a:off x="4603051" y="2192301"/>
          <a:ext cx="674490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4616723" y="2205973"/>
        <a:ext cx="647146" cy="439452"/>
      </dsp:txXfrm>
    </dsp:sp>
    <dsp:sp modelId="{5A544C20-D779-4019-BBBC-2A05CBAF8D0F}">
      <dsp:nvSpPr>
        <dsp:cNvPr id="0" name=""/>
        <dsp:cNvSpPr/>
      </dsp:nvSpPr>
      <dsp:spPr>
        <a:xfrm>
          <a:off x="4894576" y="2659098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830DC-779C-4E20-91FA-801E5121EF49}">
      <dsp:nvSpPr>
        <dsp:cNvPr id="0" name=""/>
        <dsp:cNvSpPr/>
      </dsp:nvSpPr>
      <dsp:spPr>
        <a:xfrm>
          <a:off x="4603051" y="2845816"/>
          <a:ext cx="674490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4616723" y="2859488"/>
        <a:ext cx="647146" cy="439452"/>
      </dsp:txXfrm>
    </dsp:sp>
    <dsp:sp modelId="{0AA83A6C-73AA-41F0-9B89-B570526ED3FC}">
      <dsp:nvSpPr>
        <dsp:cNvPr id="0" name=""/>
        <dsp:cNvSpPr/>
      </dsp:nvSpPr>
      <dsp:spPr>
        <a:xfrm>
          <a:off x="4894576" y="3312612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ABD85-29AD-45CC-A91C-1A5BDE173414}">
      <dsp:nvSpPr>
        <dsp:cNvPr id="0" name=""/>
        <dsp:cNvSpPr/>
      </dsp:nvSpPr>
      <dsp:spPr>
        <a:xfrm>
          <a:off x="4590199" y="3499331"/>
          <a:ext cx="700194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4603871" y="3513003"/>
        <a:ext cx="672850" cy="439452"/>
      </dsp:txXfrm>
    </dsp:sp>
    <dsp:sp modelId="{3AD6A840-E761-4456-90F0-676272247C41}">
      <dsp:nvSpPr>
        <dsp:cNvPr id="0" name=""/>
        <dsp:cNvSpPr/>
      </dsp:nvSpPr>
      <dsp:spPr>
        <a:xfrm>
          <a:off x="4894576" y="3966127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54981-5577-4269-B24F-DA5E23134167}">
      <dsp:nvSpPr>
        <dsp:cNvPr id="0" name=""/>
        <dsp:cNvSpPr/>
      </dsp:nvSpPr>
      <dsp:spPr>
        <a:xfrm>
          <a:off x="4603051" y="4152845"/>
          <a:ext cx="674490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4616723" y="4166517"/>
        <a:ext cx="647146" cy="439452"/>
      </dsp:txXfrm>
    </dsp:sp>
    <dsp:sp modelId="{469A5664-D54E-4E8E-92C4-945A9D6EAAC2}">
      <dsp:nvSpPr>
        <dsp:cNvPr id="0" name=""/>
        <dsp:cNvSpPr/>
      </dsp:nvSpPr>
      <dsp:spPr>
        <a:xfrm>
          <a:off x="5398579" y="698554"/>
          <a:ext cx="451970" cy="18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59"/>
              </a:lnTo>
              <a:lnTo>
                <a:pt x="451970" y="93359"/>
              </a:lnTo>
              <a:lnTo>
                <a:pt x="451970" y="1867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5FF94-3F09-403D-AA1F-45C24F354ADB}">
      <dsp:nvSpPr>
        <dsp:cNvPr id="0" name=""/>
        <dsp:cNvSpPr/>
      </dsp:nvSpPr>
      <dsp:spPr>
        <a:xfrm>
          <a:off x="5516553" y="885272"/>
          <a:ext cx="667992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30225" y="898944"/>
        <a:ext cx="640648" cy="439452"/>
      </dsp:txXfrm>
    </dsp:sp>
    <dsp:sp modelId="{24713F27-FC50-4FA2-B0C3-9DBB51BEB488}">
      <dsp:nvSpPr>
        <dsp:cNvPr id="0" name=""/>
        <dsp:cNvSpPr/>
      </dsp:nvSpPr>
      <dsp:spPr>
        <a:xfrm>
          <a:off x="5804829" y="1352068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3D3D9-C71A-41B1-A8BC-9E3CAF831101}">
      <dsp:nvSpPr>
        <dsp:cNvPr id="0" name=""/>
        <dsp:cNvSpPr/>
      </dsp:nvSpPr>
      <dsp:spPr>
        <a:xfrm>
          <a:off x="5516553" y="1538787"/>
          <a:ext cx="667992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30225" y="1552459"/>
        <a:ext cx="640648" cy="439452"/>
      </dsp:txXfrm>
    </dsp:sp>
    <dsp:sp modelId="{76A3A4CE-4AAC-4E18-91DF-75C4CF1D7CD8}">
      <dsp:nvSpPr>
        <dsp:cNvPr id="0" name=""/>
        <dsp:cNvSpPr/>
      </dsp:nvSpPr>
      <dsp:spPr>
        <a:xfrm>
          <a:off x="5804829" y="2005583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8C9A2-39B5-4C97-9788-CE3F12F23727}">
      <dsp:nvSpPr>
        <dsp:cNvPr id="0" name=""/>
        <dsp:cNvSpPr/>
      </dsp:nvSpPr>
      <dsp:spPr>
        <a:xfrm>
          <a:off x="5516553" y="2192301"/>
          <a:ext cx="667992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30225" y="2205973"/>
        <a:ext cx="640648" cy="439452"/>
      </dsp:txXfrm>
    </dsp:sp>
    <dsp:sp modelId="{A4350C34-BE1A-4036-8626-72F46615D7A5}">
      <dsp:nvSpPr>
        <dsp:cNvPr id="0" name=""/>
        <dsp:cNvSpPr/>
      </dsp:nvSpPr>
      <dsp:spPr>
        <a:xfrm>
          <a:off x="5804829" y="2659098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36F5E-F45F-47BC-BEB9-E4CB1ACBD817}">
      <dsp:nvSpPr>
        <dsp:cNvPr id="0" name=""/>
        <dsp:cNvSpPr/>
      </dsp:nvSpPr>
      <dsp:spPr>
        <a:xfrm>
          <a:off x="5516553" y="2845816"/>
          <a:ext cx="667992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30225" y="2859488"/>
        <a:ext cx="640648" cy="439452"/>
      </dsp:txXfrm>
    </dsp:sp>
    <dsp:sp modelId="{B96C0542-7343-4754-A078-B86ED276D07A}">
      <dsp:nvSpPr>
        <dsp:cNvPr id="0" name=""/>
        <dsp:cNvSpPr/>
      </dsp:nvSpPr>
      <dsp:spPr>
        <a:xfrm>
          <a:off x="5804829" y="3312612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593FF-FC3F-4F0E-9998-82C184D54A07}">
      <dsp:nvSpPr>
        <dsp:cNvPr id="0" name=""/>
        <dsp:cNvSpPr/>
      </dsp:nvSpPr>
      <dsp:spPr>
        <a:xfrm>
          <a:off x="5516553" y="3499331"/>
          <a:ext cx="667992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30225" y="3513003"/>
        <a:ext cx="640648" cy="439452"/>
      </dsp:txXfrm>
    </dsp:sp>
    <dsp:sp modelId="{B9CD9588-E822-4D0E-8C2D-7BE8B5CF3931}">
      <dsp:nvSpPr>
        <dsp:cNvPr id="0" name=""/>
        <dsp:cNvSpPr/>
      </dsp:nvSpPr>
      <dsp:spPr>
        <a:xfrm>
          <a:off x="5804829" y="3966127"/>
          <a:ext cx="91440" cy="186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04FBA-AA75-4263-B8AB-4FA0CF54C5E8}">
      <dsp:nvSpPr>
        <dsp:cNvPr id="0" name=""/>
        <dsp:cNvSpPr/>
      </dsp:nvSpPr>
      <dsp:spPr>
        <a:xfrm>
          <a:off x="5500452" y="4152845"/>
          <a:ext cx="700194" cy="466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</a:p>
      </dsp:txBody>
      <dsp:txXfrm>
        <a:off x="5514124" y="4166517"/>
        <a:ext cx="672850" cy="439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B9C59-740A-42CA-9BBE-C345BE0E2428}">
      <dsp:nvSpPr>
        <dsp:cNvPr id="0" name=""/>
        <dsp:cNvSpPr/>
      </dsp:nvSpPr>
      <dsp:spPr>
        <a:xfrm>
          <a:off x="4254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320780" y="51402"/>
        <a:ext cx="949577" cy="633051"/>
      </dsp:txXfrm>
    </dsp:sp>
    <dsp:sp modelId="{81EC12C1-05DB-4F6B-ACCA-A49158AE83F4}">
      <dsp:nvSpPr>
        <dsp:cNvPr id="0" name=""/>
        <dsp:cNvSpPr/>
      </dsp:nvSpPr>
      <dsp:spPr>
        <a:xfrm>
          <a:off x="1428620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1745146" y="51402"/>
        <a:ext cx="949577" cy="633051"/>
      </dsp:txXfrm>
    </dsp:sp>
    <dsp:sp modelId="{D4568801-DE03-4C9C-8219-39D7544BE166}">
      <dsp:nvSpPr>
        <dsp:cNvPr id="0" name=""/>
        <dsp:cNvSpPr/>
      </dsp:nvSpPr>
      <dsp:spPr>
        <a:xfrm>
          <a:off x="2852986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3169512" y="51402"/>
        <a:ext cx="949577" cy="633051"/>
      </dsp:txXfrm>
    </dsp:sp>
    <dsp:sp modelId="{35E0F6F4-F149-439F-AC06-707FC1B0FBC6}">
      <dsp:nvSpPr>
        <dsp:cNvPr id="0" name=""/>
        <dsp:cNvSpPr/>
      </dsp:nvSpPr>
      <dsp:spPr>
        <a:xfrm>
          <a:off x="4277352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4593878" y="51402"/>
        <a:ext cx="949577" cy="633051"/>
      </dsp:txXfrm>
    </dsp:sp>
    <dsp:sp modelId="{1C7024A0-6253-4E79-949C-0C42013E1DFD}">
      <dsp:nvSpPr>
        <dsp:cNvPr id="0" name=""/>
        <dsp:cNvSpPr/>
      </dsp:nvSpPr>
      <dsp:spPr>
        <a:xfrm>
          <a:off x="5701718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6018244" y="51402"/>
        <a:ext cx="949577" cy="633051"/>
      </dsp:txXfrm>
    </dsp:sp>
    <dsp:sp modelId="{17AB0BE0-3DEA-44F6-92E2-B7A7D84F8B7D}">
      <dsp:nvSpPr>
        <dsp:cNvPr id="0" name=""/>
        <dsp:cNvSpPr/>
      </dsp:nvSpPr>
      <dsp:spPr>
        <a:xfrm>
          <a:off x="7126084" y="51402"/>
          <a:ext cx="1582628" cy="6330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noProof="0" dirty="0"/>
        </a:p>
      </dsp:txBody>
      <dsp:txXfrm>
        <a:off x="7442610" y="51402"/>
        <a:ext cx="949577" cy="63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7681E-176C-4C45-8C2E-F3F44A1BA10E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1EFBE-0787-411A-9C18-BA9A6D91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84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72CD1D-7587-4564-AB82-B45EAB43081C}" type="datetimeFigureOut">
              <a:rPr lang="nl-NL"/>
              <a:pPr>
                <a:defRPr/>
              </a:pPr>
              <a:t>23-10-2019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BC2DFB-240E-4C70-969E-A6ABAF2C74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5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noProof="0" dirty="0"/>
              <a:t>DMAIC roadmap</a:t>
            </a:r>
          </a:p>
          <a:p>
            <a:pPr lvl="1"/>
            <a:endParaRPr lang="en-US" noProof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noProof="0" dirty="0"/>
              <a:t>Define</a:t>
            </a:r>
            <a:r>
              <a:rPr lang="en-US" noProof="0" dirty="0"/>
              <a:t>	1	Define and Scope project</a:t>
            </a:r>
          </a:p>
          <a:p>
            <a:pPr marL="179387" lvl="1" indent="0">
              <a:buNone/>
            </a:pPr>
            <a:r>
              <a:rPr lang="en-US" noProof="0" dirty="0"/>
              <a:t>		2	Define defect and CTQs</a:t>
            </a:r>
          </a:p>
          <a:p>
            <a:pPr marL="179387" lvl="1" indent="0">
              <a:buNone/>
            </a:pPr>
            <a:r>
              <a:rPr lang="en-US" noProof="0" dirty="0"/>
              <a:t>		3	Plan and document project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noProof="0" dirty="0"/>
              <a:t>Measure</a:t>
            </a:r>
            <a:r>
              <a:rPr lang="en-US" noProof="0" dirty="0"/>
              <a:t>	4	Evaluate measurement system</a:t>
            </a:r>
          </a:p>
          <a:p>
            <a:pPr marL="179387" lvl="1" indent="0">
              <a:buNone/>
            </a:pPr>
            <a:r>
              <a:rPr lang="en-US" noProof="0" dirty="0"/>
              <a:t>		5	Establish baseline</a:t>
            </a:r>
          </a:p>
          <a:p>
            <a:pPr marL="179387" lvl="1" indent="0">
              <a:buNone/>
            </a:pPr>
            <a:r>
              <a:rPr lang="en-US" noProof="0" dirty="0"/>
              <a:t>		6	Set improvement goals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noProof="0" dirty="0"/>
              <a:t>Analyze</a:t>
            </a:r>
            <a:r>
              <a:rPr lang="en-US" noProof="0" dirty="0"/>
              <a:t>	7	Map process and identify inputs</a:t>
            </a:r>
          </a:p>
          <a:p>
            <a:pPr marL="179387" lvl="1" indent="0">
              <a:buNone/>
            </a:pPr>
            <a:r>
              <a:rPr lang="en-US" noProof="0" dirty="0"/>
              <a:t>		8	Isolate key inputs</a:t>
            </a:r>
          </a:p>
          <a:p>
            <a:pPr marL="179387" lvl="1" indent="0">
              <a:buNone/>
            </a:pPr>
            <a:r>
              <a:rPr lang="en-US" noProof="0" dirty="0"/>
              <a:t>		9	Develop Y = f(X) function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noProof="0" dirty="0"/>
              <a:t>Improve</a:t>
            </a:r>
            <a:r>
              <a:rPr lang="en-US" noProof="0" dirty="0"/>
              <a:t>	10	Determine improvement plan / optimum settings</a:t>
            </a:r>
          </a:p>
          <a:p>
            <a:pPr marL="179387" lvl="1" indent="0">
              <a:buNone/>
            </a:pPr>
            <a:r>
              <a:rPr lang="en-US" noProof="0" dirty="0"/>
              <a:t>		11	Implement proposed improvement</a:t>
            </a:r>
          </a:p>
          <a:p>
            <a:pPr marL="179387" lvl="1" indent="0">
              <a:buNone/>
            </a:pPr>
            <a:r>
              <a:rPr lang="en-US" noProof="0" dirty="0"/>
              <a:t>		12	Validate proposed improvement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noProof="0" dirty="0"/>
              <a:t>Control</a:t>
            </a:r>
            <a:r>
              <a:rPr lang="en-US" noProof="0" dirty="0"/>
              <a:t>	13	Implement control strategy</a:t>
            </a:r>
          </a:p>
          <a:p>
            <a:pPr marL="179387" lvl="1" indent="0">
              <a:buNone/>
            </a:pPr>
            <a:r>
              <a:rPr lang="en-US" noProof="0" dirty="0"/>
              <a:t>		14	Close out project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724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How is the situation on the CTQs in the beginning of the project? (measured with the known error) e.g. results of capability &amp; performance study</a:t>
            </a: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If historical measurement error is unknown, add a note.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Visualize if possible, for instance in time.</a:t>
            </a:r>
          </a:p>
          <a:p>
            <a:pPr>
              <a:defRPr/>
            </a:pPr>
            <a:endParaRPr lang="en-US" kern="0" dirty="0">
              <a:cs typeface="Calibri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i="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endParaRPr lang="nl-NL" i="0" dirty="0">
              <a:latin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387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Evaluate whether the original CTQ int and/or goals are realistic. If necessary describe the rational why the targets are being adjusted.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Connect the goals to the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CTQint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If the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CTQint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measurement value has been reached, is the problem solved? Is the customer or organization satisfied?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018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693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0" noProof="0" dirty="0">
                <a:solidFill>
                  <a:srgbClr val="000000"/>
                </a:solidFill>
                <a:latin typeface="Arial"/>
                <a:cs typeface="Arial" pitchFamily="34" charset="0"/>
              </a:rPr>
              <a:t>Use this format for process improvement (or use a VSM)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The output variables should be the CTQs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0583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Make use of a brainstorm session with the team to create 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diagram to complete and categorize the list of inputs</a:t>
            </a:r>
            <a:r>
              <a:rPr lang="en-US" dirty="0"/>
              <a:t> </a:t>
            </a:r>
            <a:endParaRPr lang="en-US" sz="120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031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If a large number of inputs is identified, it is important to limit the analysis to a small set of important (key)inputs.</a:t>
            </a:r>
            <a:endParaRPr lang="nl-NL" dirty="0"/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Place a list of key inputs for poor performance of your process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Tools include: Ishikawa Diagram, 5Why's, FMEA</a:t>
            </a:r>
            <a:endParaRPr lang="en-US" dirty="0">
              <a:cs typeface="Calibri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255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50" dirty="0" err="1">
                <a:cs typeface="Calibri"/>
              </a:rPr>
              <a:t>Explain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core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cause</a:t>
            </a:r>
            <a:r>
              <a:rPr lang="nl-NL" sz="1150" dirty="0">
                <a:cs typeface="Calibri"/>
              </a:rPr>
              <a:t> of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problem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with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facts</a:t>
            </a:r>
            <a:r>
              <a:rPr lang="nl-NL" sz="1150" dirty="0">
                <a:cs typeface="Calibri"/>
              </a:rPr>
              <a:t>.</a:t>
            </a:r>
            <a:endParaRPr lang="nl-NL" sz="115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50" dirty="0">
                <a:cs typeface="Calibri"/>
              </a:rPr>
              <a:t>In </a:t>
            </a:r>
            <a:r>
              <a:rPr lang="nl-NL" sz="1150" dirty="0" err="1">
                <a:cs typeface="Calibri"/>
              </a:rPr>
              <a:t>this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section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evidence</a:t>
            </a:r>
            <a:r>
              <a:rPr lang="nl-NL" sz="1150" dirty="0">
                <a:cs typeface="Calibri"/>
              </a:rPr>
              <a:t> of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causal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relation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between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core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cause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and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performance of </a:t>
            </a:r>
            <a:r>
              <a:rPr lang="nl-NL" sz="1150" dirty="0" err="1">
                <a:cs typeface="Calibri"/>
              </a:rPr>
              <a:t>the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process</a:t>
            </a:r>
            <a:r>
              <a:rPr lang="nl-NL" sz="1150" dirty="0">
                <a:cs typeface="Calibri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50" dirty="0">
                <a:cs typeface="Calibri"/>
              </a:rPr>
              <a:t>Tools: maintenance, </a:t>
            </a:r>
            <a:r>
              <a:rPr lang="nl-NL" sz="1150" dirty="0" err="1">
                <a:cs typeface="Calibri"/>
              </a:rPr>
              <a:t>protocols</a:t>
            </a:r>
            <a:r>
              <a:rPr lang="nl-NL" sz="1150" dirty="0">
                <a:cs typeface="Calibri"/>
              </a:rPr>
              <a:t>, system, </a:t>
            </a:r>
            <a:r>
              <a:rPr lang="nl-NL" sz="1150" dirty="0" err="1">
                <a:cs typeface="Calibri"/>
              </a:rPr>
              <a:t>imbalance</a:t>
            </a:r>
            <a:r>
              <a:rPr lang="nl-NL" sz="1150" dirty="0">
                <a:cs typeface="Calibri"/>
              </a:rPr>
              <a:t>, Takt time vs. </a:t>
            </a:r>
            <a:r>
              <a:rPr lang="nl-NL" sz="1150" dirty="0" err="1">
                <a:cs typeface="Calibri"/>
              </a:rPr>
              <a:t>Cycle</a:t>
            </a:r>
            <a:r>
              <a:rPr lang="nl-NL" sz="1150" dirty="0">
                <a:cs typeface="Calibri"/>
              </a:rPr>
              <a:t> time, etc.</a:t>
            </a:r>
            <a:endParaRPr lang="nl-NL" sz="1150" dirty="0"/>
          </a:p>
          <a:p>
            <a:pPr marL="171450" marR="0" lvl="0" indent="-171450" algn="l" defTabSz="91440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899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7804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ＭＳ Ｐゴシック"/>
              </a:rPr>
              <a:t>Place here the VSM Future State, or description of the new process, work method or technical solution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.</a:t>
            </a:r>
            <a:endParaRPr lang="nl-NL">
              <a:cs typeface="Calibri"/>
            </a:endParaRPr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</a:pPr>
            <a:endParaRPr lang="en-US" kern="0" dirty="0">
              <a:latin typeface="Arial"/>
              <a:ea typeface="ＭＳ Ｐゴシック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4891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en-US" kern="0" dirty="0"/>
              <a:t>Describe the 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implemented improvements</a:t>
            </a:r>
            <a:r>
              <a:rPr lang="en-US" kern="0" dirty="0"/>
              <a:t> </a:t>
            </a:r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en-US" kern="0" dirty="0"/>
              <a:t>Tools: Kaizen projects, TPM, new specification, adjusted design, new tools, balancing, elimination of Muda, Muri, Mura, Poka Yoke, Standard Operating Instructions, etc.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8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err="1"/>
              <a:t>Problem</a:t>
            </a:r>
            <a:r>
              <a:rPr lang="nl-NL" b="1" dirty="0"/>
              <a:t> </a:t>
            </a:r>
            <a:r>
              <a:rPr lang="nl-NL" b="1" dirty="0" err="1"/>
              <a:t>description</a:t>
            </a:r>
            <a:r>
              <a:rPr lang="nl-NL" b="1" dirty="0"/>
              <a:t>: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What is wrong, how does it affect the customer, how often, what is the pain for the organization? 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Is it a priority, so in line with top-down priorities? 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dirty="0">
                <a:cs typeface="Calibri"/>
              </a:rPr>
              <a:t>Is the solution not yet known?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Use the 5W2H method / SMART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Add picture or drawing to explain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endParaRPr lang="nl-NL" dirty="0"/>
          </a:p>
          <a:p>
            <a:r>
              <a:rPr lang="nl-NL" b="1" dirty="0"/>
              <a:t>Objecties: </a:t>
            </a:r>
            <a:endParaRPr lang="en-US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What do we want to achieve? 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Helicopter view description.</a:t>
            </a:r>
            <a:endParaRPr lang="en-US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537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Describe the results of the improved process</a:t>
            </a: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latin typeface="Arial"/>
                <a:cs typeface="Arial"/>
              </a:rPr>
              <a:t>Tools: (Rolled Throughput) Yield improvement, Takt time, Mail happy customer,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kern="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4118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0461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Open actions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 Actions and owners necessary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should be well documented (who, what, when)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Documentation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 How is assured that all information is well documented for future success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is everybody well informed and instructed</a:t>
            </a: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Roles &amp; Responsibilities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 What are the key roles &amp; responsibilities to assure continued success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by name and action, explain how CTQ's are monitored in the future</a:t>
            </a: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kern="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i="0" kern="0" dirty="0">
              <a:latin typeface="Arial"/>
              <a:cs typeface="Arial" pitchFamily="34" charset="0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76979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dirty="0"/>
              <a:t>Conclusions</a:t>
            </a:r>
            <a:r>
              <a:rPr lang="en-US" i="0" dirty="0"/>
              <a:t>: Relate this to the project objective, targets and deliverables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b="1" i="0" dirty="0"/>
              <a:t>Recommendations</a:t>
            </a:r>
            <a:r>
              <a:rPr lang="en-US" i="0" dirty="0"/>
              <a:t>: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For follow-up, next steps, or next projects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spin-offs</a:t>
            </a:r>
            <a:endParaRPr lang="en-US" i="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b="1" i="0" dirty="0"/>
              <a:t>Lessons learned</a:t>
            </a:r>
            <a:r>
              <a:rPr lang="en-US" i="0" dirty="0"/>
              <a:t>:</a:t>
            </a: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What would you do differently next time</a:t>
            </a: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How to avoid that colleagues make the same mistakes next time</a:t>
            </a:r>
            <a:endParaRPr lang="en-US" kern="0" dirty="0">
              <a:cs typeface="Calibri"/>
            </a:endParaRP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cs typeface="Calibri"/>
              </a:rPr>
              <a:t>Was the organization cooperating, did you feel resistance to change and how to deal with this.</a:t>
            </a:r>
            <a:endParaRPr lang="en-US" kern="0" dirty="0"/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cs typeface="Calibri"/>
              </a:rPr>
              <a:t>How to deal with cultural differences</a:t>
            </a:r>
          </a:p>
          <a:p>
            <a:pPr marL="179070" lvl="1" indent="0">
              <a:spcBef>
                <a:spcPts val="30"/>
              </a:spcBef>
              <a:buFont typeface="Arial" panose="020B0604020202020204" pitchFamily="34" charset="0"/>
              <a:buNone/>
              <a:defRPr/>
            </a:pPr>
            <a:r>
              <a:rPr lang="en-US" kern="0" dirty="0">
                <a:cs typeface="Calibri"/>
              </a:rPr>
              <a:t>From the Change Management point of view:</a:t>
            </a: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cs typeface="Calibri"/>
              </a:rPr>
              <a:t>How did you manage the organization</a:t>
            </a: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cs typeface="Calibri"/>
              </a:rPr>
              <a:t>Did you meet resistance to change and how did you respond to this?</a:t>
            </a: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cs typeface="Calibri"/>
              </a:rPr>
              <a:t>Which cultural aspects did you encounter and how did you handle them?</a:t>
            </a:r>
          </a:p>
          <a:p>
            <a:pPr marL="350520" lvl="1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What would you do different next time?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586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Summarize final total savings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(hard/soft) and how do these relate to the goals.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Are the (measurable) goals achieved?</a:t>
            </a:r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Efficiency improvements, reduction in processing times or tact-time, reduction of defects and outages, OEE/TTE percentage improvement, etc.</a:t>
            </a:r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endParaRPr lang="en-US" kern="0" dirty="0">
              <a:latin typeface="Arial"/>
              <a:cs typeface="Arial"/>
            </a:endParaRPr>
          </a:p>
          <a:p>
            <a:pPr marL="171450" indent="-171450">
              <a:spcBef>
                <a:spcPts val="30"/>
              </a:spcBef>
              <a:buFont typeface="Arial" panose="020B0604020202020204" pitchFamily="34" charset="0"/>
              <a:buChar char="•"/>
              <a:defRPr/>
            </a:pP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kern="0" dirty="0">
              <a:cs typeface="Calibri"/>
            </a:endParaRPr>
          </a:p>
          <a:p>
            <a:pPr>
              <a:defRPr/>
            </a:pPr>
            <a:endParaRPr lang="en-US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4803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45853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612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dirty="0"/>
              <a:t>Target</a:t>
            </a:r>
            <a:r>
              <a:rPr lang="nl-NL" i="0" dirty="0"/>
              <a:t>: </a:t>
            </a:r>
            <a:r>
              <a:rPr lang="en-US" dirty="0"/>
              <a:t>Describe the quantified, measurable result (not the solution!). What </a:t>
            </a:r>
            <a:r>
              <a:rPr lang="en-US" i="0" kern="1200" dirty="0"/>
              <a:t>is </a:t>
            </a:r>
            <a:r>
              <a:rPr lang="en-US" dirty="0"/>
              <a:t>the required timing</a:t>
            </a:r>
            <a:r>
              <a:rPr lang="en-US" i="0" kern="1200" dirty="0"/>
              <a:t>?</a:t>
            </a:r>
            <a:endParaRPr lang="nl-NL" i="0" dirty="0"/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i="0" dirty="0"/>
              <a:t>In Scope</a:t>
            </a:r>
            <a:r>
              <a:rPr lang="nl-NL" i="0" dirty="0"/>
              <a:t>: </a:t>
            </a:r>
            <a:r>
              <a:rPr lang="en-US" dirty="0"/>
              <a:t>What are the boundaries of the process to analyze; what are you allowed to change</a:t>
            </a:r>
            <a:r>
              <a:rPr lang="en-US" i="0" kern="1200" dirty="0"/>
              <a:t>?</a:t>
            </a:r>
            <a:r>
              <a:rPr lang="en-US" dirty="0"/>
              <a:t> </a:t>
            </a:r>
            <a:endParaRPr lang="nl-NL" i="0" kern="1200" dirty="0">
              <a:ea typeface="+mn-ea"/>
            </a:endParaRPr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i="0" dirty="0"/>
              <a:t>Out of Scope</a:t>
            </a:r>
            <a:r>
              <a:rPr lang="nl-NL" i="0" dirty="0"/>
              <a:t>: </a:t>
            </a:r>
            <a:r>
              <a:rPr lang="en-GB" dirty="0"/>
              <a:t>What</a:t>
            </a:r>
            <a:r>
              <a:rPr lang="nl-NL" dirty="0"/>
              <a:t> </a:t>
            </a:r>
            <a:r>
              <a:rPr lang="en-US" dirty="0"/>
              <a:t>not</a:t>
            </a:r>
            <a:r>
              <a:rPr lang="nl-NL" dirty="0"/>
              <a:t> …? </a:t>
            </a:r>
            <a:endParaRPr lang="en-US" i="0" kern="1200" dirty="0">
              <a:ea typeface="+mn-ea"/>
            </a:endParaRPr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dirty="0"/>
              <a:t>Deliverables</a:t>
            </a:r>
            <a:r>
              <a:rPr lang="nl-NL" i="0" dirty="0"/>
              <a:t>: </a:t>
            </a:r>
            <a:r>
              <a:rPr lang="en-US" dirty="0"/>
              <a:t>What evidence to put on the table to show that target metrics are </a:t>
            </a:r>
            <a:r>
              <a:rPr lang="en-US" i="0" kern="1200" dirty="0"/>
              <a:t>met?</a:t>
            </a:r>
            <a:r>
              <a:rPr lang="en-US" dirty="0"/>
              <a:t> This is the key element in the agreement with the champion</a:t>
            </a:r>
            <a:endParaRPr lang="nl-NL" i="0" dirty="0"/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dirty="0"/>
              <a:t>Hard Benefits</a:t>
            </a:r>
            <a:r>
              <a:rPr lang="nl-NL" i="0" dirty="0"/>
              <a:t>: </a:t>
            </a:r>
            <a:r>
              <a:rPr lang="en-US" dirty="0"/>
              <a:t>Summarize the calculation to show that this is a ‘major cost saving’ or cost avoidance</a:t>
            </a:r>
            <a:r>
              <a:rPr lang="en-US" i="0" kern="1200" dirty="0"/>
              <a:t>, </a:t>
            </a:r>
            <a:r>
              <a:rPr lang="en-US" dirty="0"/>
              <a:t>in </a:t>
            </a:r>
            <a:r>
              <a:rPr lang="en-US" dirty="0" err="1"/>
              <a:t>KEuro</a:t>
            </a:r>
            <a:r>
              <a:rPr lang="en-US" i="0" kern="1200" dirty="0"/>
              <a:t>/</a:t>
            </a:r>
            <a:r>
              <a:rPr lang="en-US" dirty="0"/>
              <a:t>year</a:t>
            </a:r>
            <a:r>
              <a:rPr lang="en-US" i="0" kern="1200" dirty="0"/>
              <a:t>.</a:t>
            </a:r>
            <a:r>
              <a:rPr lang="en-US" dirty="0"/>
              <a:t> Upon need add a separate sheet</a:t>
            </a:r>
            <a:endParaRPr lang="nl-NL" i="0" dirty="0"/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nl-NL" b="1" dirty="0"/>
              <a:t>Soft Benefits</a:t>
            </a:r>
            <a:r>
              <a:rPr lang="nl-NL" i="0" dirty="0"/>
              <a:t>: </a:t>
            </a:r>
            <a:r>
              <a:rPr lang="en-US" dirty="0"/>
              <a:t>Any nice additional benefits</a:t>
            </a:r>
            <a:r>
              <a:rPr lang="en-US" i="0" kern="1200" dirty="0"/>
              <a:t>, </a:t>
            </a:r>
            <a:r>
              <a:rPr lang="en-US" dirty="0"/>
              <a:t>like customer satisfaction</a:t>
            </a:r>
            <a:r>
              <a:rPr lang="en-US" i="0" kern="1200" dirty="0"/>
              <a:t>, </a:t>
            </a:r>
            <a:r>
              <a:rPr lang="en-US" dirty="0"/>
              <a:t>learning Lean Six Sigma</a:t>
            </a:r>
            <a:endParaRPr lang="en-US" i="0" kern="1200" dirty="0">
              <a:ea typeface="+mn-ea"/>
            </a:endParaRPr>
          </a:p>
          <a:p>
            <a:pPr marL="171450" indent="-171450">
              <a:buFont typeface="Arial,Sans-Serif" panose="020B0604020202020204" pitchFamily="34" charset="0"/>
              <a:buChar char="•"/>
              <a:defRPr/>
            </a:pPr>
            <a:r>
              <a:rPr lang="en-US" b="1" dirty="0"/>
              <a:t>Risk Assessment</a:t>
            </a:r>
            <a:r>
              <a:rPr lang="en-US" i="0" kern="1200" dirty="0"/>
              <a:t>: </a:t>
            </a:r>
            <a:r>
              <a:rPr lang="en-US" dirty="0"/>
              <a:t>What are the main risks of this </a:t>
            </a:r>
            <a:r>
              <a:rPr lang="en-US" i="0" kern="1200" dirty="0"/>
              <a:t>project? </a:t>
            </a:r>
            <a:r>
              <a:rPr lang="en-US" dirty="0"/>
              <a:t>How would you mitigate them</a:t>
            </a:r>
            <a:r>
              <a:rPr lang="en-US" i="0" kern="1200" dirty="0"/>
              <a:t>?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67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="1" i="0" dirty="0"/>
              <a:t>VOC</a:t>
            </a:r>
            <a:r>
              <a:rPr lang="nl-NL" i="0" dirty="0"/>
              <a:t>: </a:t>
            </a:r>
            <a:r>
              <a:rPr lang="en-US" i="0" dirty="0"/>
              <a:t>This can be a vague description of the critical variable, could be from Net Promotor Score, Kano, Pareto, etc. </a:t>
            </a:r>
            <a:endParaRPr lang="nl-NL" i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="1" i="0" dirty="0"/>
              <a:t>CTQext</a:t>
            </a:r>
            <a:r>
              <a:rPr lang="nl-NL" i="0" dirty="0"/>
              <a:t>: </a:t>
            </a:r>
            <a:r>
              <a:rPr lang="en-US" i="0" dirty="0"/>
              <a:t>Describe the measurable variable and specifications as required by the customer, this is coupled to the problem, the complaint or the losses.</a:t>
            </a:r>
            <a:endParaRPr lang="nl-NL" i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="1" i="0" dirty="0"/>
              <a:t>CTQint</a:t>
            </a:r>
            <a:r>
              <a:rPr lang="nl-NL" i="0" dirty="0"/>
              <a:t>: </a:t>
            </a:r>
            <a:r>
              <a:rPr lang="en-US" i="0" dirty="0"/>
              <a:t>Describe the measurable variable and specifications as defined in own organization. Can be different from the CTQext, but must have a known/proven relation with CTQext.</a:t>
            </a:r>
            <a:endParaRPr lang="nl-NL" i="0" dirty="0"/>
          </a:p>
          <a:p>
            <a:pPr marL="0" indent="0">
              <a:buFont typeface="Arial" panose="020B0604020202020204" pitchFamily="34" charset="0"/>
              <a:buNone/>
            </a:pPr>
            <a:endParaRPr lang="en-US" i="0" dirty="0"/>
          </a:p>
          <a:p>
            <a:pPr marL="0" indent="0">
              <a:buFont typeface="Arial" panose="020B0604020202020204" pitchFamily="34" charset="0"/>
              <a:buNone/>
            </a:pPr>
            <a:endParaRPr lang="en-US" i="0" dirty="0"/>
          </a:p>
          <a:p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High level, describe until highest level measurable CTQ int. (the project target)</a:t>
            </a:r>
          </a:p>
          <a:p>
            <a:endParaRPr lang="en-US" sz="1200" i="0" kern="1200" dirty="0">
              <a:solidFill>
                <a:schemeClr val="tx1"/>
              </a:solidFill>
              <a:latin typeface="+mn-lt"/>
              <a:ea typeface="+mn-ea"/>
              <a:cs typeface="Times" pitchFamily="18" charset="0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Legend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: 	Solid line: proven relation</a:t>
            </a:r>
          </a:p>
          <a:p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	Dotted line: relation tbd.</a:t>
            </a:r>
          </a:p>
          <a:p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	Grey box: out of scope</a:t>
            </a:r>
          </a:p>
          <a:p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Times" pitchFamily="18" charset="0"/>
              </a:rPr>
              <a:t>	White box:  potential CTQ, or group of CTQs</a:t>
            </a:r>
            <a:endParaRPr lang="en-US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78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Supplier</a:t>
            </a:r>
            <a:r>
              <a:rPr lang="en-US" i="0" noProof="0" dirty="0"/>
              <a:t>: Who provides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Champion</a:t>
            </a:r>
            <a:r>
              <a:rPr lang="en-US" i="0" noProof="0" dirty="0"/>
              <a:t>: Driving for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User</a:t>
            </a:r>
            <a:r>
              <a:rPr lang="en-US" i="0" noProof="0" dirty="0"/>
              <a:t>: Will benefit from the results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MBB</a:t>
            </a:r>
            <a:r>
              <a:rPr lang="en-US" i="0" noProof="0" dirty="0"/>
              <a:t>: Coach for methodology</a:t>
            </a:r>
            <a:endParaRPr lang="en-US" b="1" i="0" noProof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Team</a:t>
            </a:r>
            <a:r>
              <a:rPr lang="en-US" i="0" noProof="0" dirty="0"/>
              <a:t>: Actively involved members in team meetings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868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SIPOC or a 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Spaghetti diagram </a:t>
            </a:r>
            <a:r>
              <a:rPr lang="en-US" sz="1200" i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mandatory for process improvement to visualize on high level the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i="0" noProof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Suppliers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Inputs</a:t>
            </a:r>
            <a:r>
              <a:rPr lang="en-US" i="0" noProof="0" dirty="0"/>
              <a:t>: Input variables: Controllable variables + specs, main noises, SOPs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Process</a:t>
            </a:r>
            <a:r>
              <a:rPr lang="en-US" i="0" noProof="0" dirty="0"/>
              <a:t>: If helpful show below detailed steps on the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Outputs</a:t>
            </a:r>
            <a:r>
              <a:rPr lang="en-US" i="0" noProof="0" dirty="0"/>
              <a:t>: Output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noProof="0" dirty="0"/>
              <a:t>Customers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13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>
                <a:cs typeface="Calibri"/>
              </a:rPr>
              <a:t>Which employees will be part of the new process, who will take part?</a:t>
            </a:r>
            <a:endParaRPr lang="en-US" sz="1150" i="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i="0" kern="1200" dirty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Is </a:t>
            </a:r>
            <a:r>
              <a:rPr lang="en-US" sz="1150" dirty="0">
                <a:cs typeface="Calibri"/>
              </a:rPr>
              <a:t>there resistance to change</a:t>
            </a:r>
            <a:r>
              <a:rPr lang="en-US" sz="1150" i="0" kern="1200" dirty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?</a:t>
            </a:r>
            <a:endParaRPr lang="en-US" sz="1150" i="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>
                <a:cs typeface="Calibri"/>
              </a:rPr>
              <a:t>Explain how to inform and motivate those coworkers who are not part of the steering team, but will be part of the development/changes</a:t>
            </a:r>
            <a:r>
              <a:rPr lang="en-US" sz="1150" i="0" kern="1200" dirty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.</a:t>
            </a:r>
            <a:endParaRPr lang="nl-NL" sz="1150" i="0" kern="1200" dirty="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50" dirty="0" err="1">
                <a:cs typeface="Calibri"/>
              </a:rPr>
              <a:t>And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develop</a:t>
            </a:r>
            <a:r>
              <a:rPr lang="nl-NL" sz="1150" dirty="0">
                <a:cs typeface="Calibri"/>
              </a:rPr>
              <a:t> a </a:t>
            </a:r>
            <a:r>
              <a:rPr lang="nl-NL" sz="1150" dirty="0" err="1">
                <a:cs typeface="Calibri"/>
              </a:rPr>
              <a:t>communication</a:t>
            </a:r>
            <a:r>
              <a:rPr lang="nl-NL" sz="1150" dirty="0">
                <a:cs typeface="Calibri"/>
              </a:rPr>
              <a:t> plan </a:t>
            </a:r>
            <a:r>
              <a:rPr lang="nl-NL" sz="1150" dirty="0" err="1">
                <a:cs typeface="Calibri"/>
              </a:rPr>
              <a:t>for</a:t>
            </a:r>
            <a:r>
              <a:rPr lang="nl-NL" sz="1150" dirty="0">
                <a:cs typeface="Calibri"/>
              </a:rPr>
              <a:t> </a:t>
            </a:r>
            <a:r>
              <a:rPr lang="nl-NL" sz="1150" dirty="0" err="1">
                <a:cs typeface="Calibri"/>
              </a:rPr>
              <a:t>this</a:t>
            </a:r>
            <a:r>
              <a:rPr lang="nl-NL" sz="1150" dirty="0">
                <a:cs typeface="Calibri"/>
              </a:rPr>
              <a:t>.</a:t>
            </a:r>
            <a:endParaRPr lang="nl-NL" sz="1150" i="0" kern="12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06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79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Describe the source and quality of the used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endParaRPr lang="en-US" sz="1200" b="0" i="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cs typeface="Calibri"/>
              </a:rPr>
              <a:t>Describe how the data is collected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cs typeface="Calibri"/>
              </a:rPr>
              <a:t>How is the quality of data tested, MSA performed?</a:t>
            </a:r>
            <a:endParaRPr lang="en-US" sz="1200" i="0" kern="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 </a:t>
            </a:r>
            <a:r>
              <a:rPr lang="en-US" sz="120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CTQint</a:t>
            </a:r>
            <a:r>
              <a:rPr lang="en-US" dirty="0"/>
              <a:t> are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the measurable units on which the quality of the internal organization or service is measured. How reliable is this data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sz="1200" i="0" kern="0" dirty="0">
              <a:solidFill>
                <a:srgbClr val="000000"/>
              </a:solidFill>
              <a:latin typeface="+mn-lt"/>
              <a:ea typeface="+mn-ea"/>
              <a:cs typeface="Arial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cs typeface="Calibri"/>
              </a:rPr>
              <a:t>The data must be reliable such that it can be used as facts in the next phases of the improvement process.</a:t>
            </a: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Calibri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i="0" kern="0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C2DFB-240E-4C70-969E-A6ABAF2C7422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7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11"/>
          <p:cNvSpPr/>
          <p:nvPr/>
        </p:nvSpPr>
        <p:spPr>
          <a:xfrm>
            <a:off x="0" y="5732463"/>
            <a:ext cx="9144000" cy="1125537"/>
          </a:xfrm>
          <a:prstGeom prst="rect">
            <a:avLst/>
          </a:prstGeom>
          <a:solidFill>
            <a:srgbClr val="E9E9E9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>
            <a:off x="0" y="0"/>
            <a:ext cx="9144000" cy="1108075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8463" y="116632"/>
            <a:ext cx="575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nl-NL"/>
            </a:defPPr>
            <a:lvl1pPr eaLnBrk="1" hangingPunct="1">
              <a:spcBef>
                <a:spcPct val="20000"/>
              </a:spcBef>
              <a:buClr>
                <a:srgbClr val="0000FF"/>
              </a:buClr>
              <a:buSzPct val="125000"/>
              <a:buFont typeface="Arial" charset="0"/>
              <a:buNone/>
              <a:defRPr sz="3200">
                <a:solidFill>
                  <a:srgbClr val="C00000"/>
                </a:solidFill>
                <a:latin typeface="Calibri"/>
                <a:cs typeface="Calibri"/>
              </a:defRPr>
            </a:lvl1pPr>
            <a:lvl2pPr marL="742950" indent="-285750" eaLnBrk="0" hangingPunct="0">
              <a:defRPr/>
            </a:lvl2pPr>
            <a:lvl3pPr marL="1143000" indent="-228600" eaLnBrk="0" hangingPunct="0">
              <a:defRPr/>
            </a:lvl3pPr>
            <a:lvl4pPr marL="1600200" indent="-228600" eaLnBrk="0" hangingPunct="0">
              <a:defRPr/>
            </a:lvl4pPr>
            <a:lvl5pPr marL="2057400" indent="-228600" eaLnBrk="0" hangingPunct="0">
              <a:defRPr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Lean Six Sigma Academy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468313" y="4724400"/>
            <a:ext cx="6248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5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260648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" y="46512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algn="l">
              <a:defRPr kumimoji="0" lang="nl-NL" altLang="nl-NL" sz="1600" i="0" u="none" strike="noStrike" cap="all" spc="19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" y="5832000"/>
            <a:ext cx="5760000" cy="8388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7005600" y="5832000"/>
            <a:ext cx="2030400" cy="8604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7"/>
          </p:nvPr>
        </p:nvSpPr>
        <p:spPr>
          <a:xfrm>
            <a:off x="108000" y="51588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altLang="nl-NL" sz="1200" cap="all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822229"/>
            <a:ext cx="9144000" cy="376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16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kumimoji="0" lang="nl-NL" sz="2400" i="0" u="none" strike="noStrike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2800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532084273"/>
      </p:ext>
    </p:extLst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slui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noProof="0" dirty="0"/>
          </a:p>
        </p:txBody>
      </p:sp>
      <p:sp>
        <p:nvSpPr>
          <p:cNvPr id="3" name="Rechthoek 11"/>
          <p:cNvSpPr/>
          <p:nvPr/>
        </p:nvSpPr>
        <p:spPr>
          <a:xfrm>
            <a:off x="0" y="1371600"/>
            <a:ext cx="9144000" cy="3810000"/>
          </a:xfrm>
          <a:prstGeom prst="rect">
            <a:avLst/>
          </a:prstGeom>
          <a:solidFill>
            <a:srgbClr val="E9E9E9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noProof="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03031"/>
              </p:ext>
            </p:extLst>
          </p:nvPr>
        </p:nvGraphicFramePr>
        <p:xfrm>
          <a:off x="7596188" y="6165850"/>
          <a:ext cx="13684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M: info@lssa.eu</a:t>
                      </a:r>
                    </a:p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W: www.lssa.eu</a:t>
                      </a:r>
                    </a:p>
                  </a:txBody>
                  <a:tcPr marL="91473" marR="91473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Afbeelding 15" descr="Logo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76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83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eaLnBrk="1" hangingPunct="1">
              <a:defRPr kumimoji="0" lang="nl-NL" sz="2400" i="0" u="none" strike="noStrike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defRPr>
            </a:lvl1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2708920"/>
            <a:ext cx="7772400" cy="1500187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z="2800" dirty="0" smtClean="0"/>
            </a:lvl1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532084273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57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33071747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dirty="0" smtClean="0"/>
            </a:lvl1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dirty="0" smtClean="0"/>
            </a:lvl1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25606530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53450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3071747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560653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53450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dia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hthoek 11"/>
          <p:cNvSpPr/>
          <p:nvPr/>
        </p:nvSpPr>
        <p:spPr>
          <a:xfrm>
            <a:off x="0" y="1371600"/>
            <a:ext cx="9144000" cy="3810000"/>
          </a:xfrm>
          <a:prstGeom prst="rect">
            <a:avLst/>
          </a:prstGeom>
          <a:solidFill>
            <a:srgbClr val="E9E9E9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7596188" y="6165850"/>
          <a:ext cx="13684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M: info@lssa.eu</a:t>
                      </a:r>
                    </a:p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W: www.lssa.eu</a:t>
                      </a:r>
                    </a:p>
                  </a:txBody>
                  <a:tcPr marL="91473" marR="91473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Afbeelding 15" descr="Logo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76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73305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/>
              <a:t>Copy </a:t>
            </a:r>
            <a:r>
              <a:rPr lang="nl-NL" altLang="nl-NL" dirty="0" err="1"/>
              <a:t>title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</a:t>
            </a:r>
            <a:r>
              <a:rPr lang="nl-NL" altLang="nl-NL" dirty="0" err="1"/>
              <a:t>previous</a:t>
            </a:r>
            <a:r>
              <a:rPr lang="nl-NL" altLang="nl-NL" dirty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add</a:t>
            </a:r>
            <a:r>
              <a:rPr lang="nl-NL" altLang="nl-NL" dirty="0"/>
              <a:t> </a:t>
            </a:r>
            <a:r>
              <a:rPr lang="nl-NL" altLang="nl-NL" dirty="0" err="1"/>
              <a:t>text</a:t>
            </a:r>
            <a:endParaRPr lang="nl-NL" alt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0"/>
          <p:cNvPicPr preferRelativeResize="0"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7663"/>
            <a:ext cx="9144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720725" y="238125"/>
            <a:ext cx="64785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720725" y="1341438"/>
            <a:ext cx="79200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nl-NL" altLang="nl-NL" dirty="0"/>
              <a:t>Klik om de modelstijlen te bewerken</a:t>
            </a:r>
          </a:p>
          <a:p>
            <a:pPr lvl="1" eaLnBrk="1" hangingPunct="1">
              <a:buClr>
                <a:srgbClr val="C00000"/>
              </a:buClr>
            </a:pPr>
            <a:r>
              <a:rPr lang="nl-NL" altLang="nl-NL" dirty="0"/>
              <a:t>Tweede niveau</a:t>
            </a:r>
          </a:p>
          <a:p>
            <a:pPr lvl="2" eaLnBrk="1" hangingPunct="1"/>
            <a:r>
              <a:rPr lang="nl-NL" altLang="nl-NL" dirty="0"/>
              <a:t>Derde niveau</a:t>
            </a:r>
          </a:p>
          <a:p>
            <a:pPr lvl="3" eaLnBrk="1" hangingPunct="1"/>
            <a:r>
              <a:rPr lang="nl-NL" altLang="nl-NL" dirty="0"/>
              <a:t>Vierde niveau</a:t>
            </a:r>
          </a:p>
          <a:p>
            <a:pPr lvl="4" eaLnBrk="1" hangingPunct="1"/>
            <a:r>
              <a:rPr lang="nl-NL" altLang="nl-NL" dirty="0"/>
              <a:t>Vijfde niveau</a:t>
            </a:r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468313" y="6697663"/>
            <a:ext cx="12954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defPPr>
              <a:defRPr lang="nl-NL"/>
            </a:defPPr>
            <a:lvl1pPr>
              <a:spcBef>
                <a:spcPct val="20000"/>
              </a:spcBef>
              <a:buClr>
                <a:srgbClr val="0000FF"/>
              </a:buClr>
              <a:buSzPct val="125000"/>
              <a:defRPr sz="1100">
                <a:solidFill>
                  <a:srgbClr val="C00000"/>
                </a:solidFill>
              </a:defRPr>
            </a:lvl1pPr>
            <a:lvl2pPr marL="742950" indent="-285750">
              <a:defRPr/>
            </a:lvl2pPr>
            <a:lvl3pPr marL="1143000" indent="-228600">
              <a:defRPr/>
            </a:lvl3pPr>
            <a:lvl4pPr marL="1600200" indent="-228600">
              <a:defRPr/>
            </a:lvl4pPr>
            <a:lvl5pPr marL="2057400" indent="-228600">
              <a:defRPr/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© LSSA 2019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556625" y="6683375"/>
            <a:ext cx="5873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FF"/>
              </a:buClr>
              <a:buSzPct val="125000"/>
            </a:pPr>
            <a:fld id="{9C97B6DF-9641-472F-B74E-8A09FEEC6711}" type="slidenum">
              <a:rPr lang="nl-NL" altLang="nl-NL" sz="1100">
                <a:solidFill>
                  <a:srgbClr val="C00000"/>
                </a:solidFill>
              </a:rPr>
              <a:pPr eaLnBrk="1" hangingPunct="1">
                <a:spcBef>
                  <a:spcPct val="20000"/>
                </a:spcBef>
                <a:buClr>
                  <a:srgbClr val="0000FF"/>
                </a:buClr>
                <a:buSzPct val="125000"/>
              </a:pPr>
              <a:t>‹nr.›</a:t>
            </a:fld>
            <a:endParaRPr lang="nl-NL" altLang="nl-NL" sz="1100">
              <a:solidFill>
                <a:srgbClr val="C00000"/>
              </a:solidFill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52413" y="1052513"/>
            <a:ext cx="8675687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15" descr="Logo.png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301625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echte verbindingslijn 12"/>
          <p:cNvCxnSpPr/>
          <p:nvPr/>
        </p:nvCxnSpPr>
        <p:spPr>
          <a:xfrm>
            <a:off x="279400" y="6667500"/>
            <a:ext cx="867568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2" r:id="rId10"/>
    <p:sldLayoutId id="2147483973" r:id="rId11"/>
    <p:sldLayoutId id="2147483974" r:id="rId12"/>
    <p:sldLayoutId id="2147483975" r:id="rId13"/>
    <p:sldLayoutId id="2147483976" r:id="rId14"/>
    <p:sldLayoutId id="2147483977" r:id="rId15"/>
    <p:sldLayoutId id="2147483978" r:id="rId16"/>
    <p:sldLayoutId id="2147483979" r:id="rId17"/>
    <p:sldLayoutId id="2147483980" r:id="rId18"/>
    <p:sldLayoutId id="2147483981" r:id="rId19"/>
    <p:sldLayoutId id="2147483982" r:id="rId20"/>
    <p:sldLayoutId id="2147483983" r:id="rId21"/>
    <p:sldLayoutId id="2147483984" r:id="rId22"/>
    <p:sldLayoutId id="2147483985" r:id="rId23"/>
    <p:sldLayoutId id="2147483986" r:id="rId24"/>
    <p:sldLayoutId id="2147483987" r:id="rId25"/>
    <p:sldLayoutId id="2147483988" r:id="rId26"/>
    <p:sldLayoutId id="2147483989" r:id="rId27"/>
    <p:sldLayoutId id="2147483990" r:id="rId28"/>
    <p:sldLayoutId id="2147483991" r:id="rId29"/>
    <p:sldLayoutId id="2147483992" r:id="rId30"/>
    <p:sldLayoutId id="2147483993" r:id="rId31"/>
    <p:sldLayoutId id="2147483994" r:id="rId32"/>
    <p:sldLayoutId id="2147483995" r:id="rId33"/>
    <p:sldLayoutId id="2147483934" r:id="rId34"/>
    <p:sldLayoutId id="2147483935" r:id="rId35"/>
    <p:sldLayoutId id="2147483936" r:id="rId36"/>
    <p:sldLayoutId id="2147483938" r:id="rId3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nl-NL" altLang="nl-NL" sz="2000" kern="1200" cap="all" spc="190">
          <a:solidFill>
            <a:srgbClr val="595959"/>
          </a:solidFill>
          <a:latin typeface="Calibri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lang="nl-NL" altLang="nl-NL" sz="2000" kern="1200" cap="none" baseline="0" dirty="0" smtClean="0">
          <a:solidFill>
            <a:srgbClr val="C00000"/>
          </a:solidFill>
          <a:latin typeface="Calibri"/>
          <a:ea typeface="+mj-ea"/>
          <a:cs typeface="Arial" pitchFamily="34" charset="0"/>
        </a:defRPr>
      </a:lvl1pPr>
      <a:lvl2pPr marL="444500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982663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520825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63525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Assessment DMAIC Project Template – REV. 2.2</a:t>
            </a: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/>
              <a:t>Organization: 	&lt;name of your organization&gt;</a:t>
            </a:r>
          </a:p>
          <a:p>
            <a:r>
              <a:rPr lang="en-US" sz="1400" dirty="0"/>
              <a:t>Project leader: 	&lt;your name&gt;</a:t>
            </a:r>
          </a:p>
          <a:p>
            <a:r>
              <a:rPr lang="en-US" sz="1400" dirty="0"/>
              <a:t>Belt level: 		&lt;Lean Green or Black Belt&gt;</a:t>
            </a:r>
            <a:endParaRPr lang="en-US" dirty="0"/>
          </a:p>
          <a:p>
            <a:endParaRPr lang="en-US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Revision date:             </a:t>
            </a:r>
          </a:p>
          <a:p>
            <a:r>
              <a:rPr lang="en-US" dirty="0"/>
              <a:t>&lt;e.g. 01-01-2019&gt;</a:t>
            </a:r>
          </a:p>
          <a:p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sz="1600" dirty="0"/>
              <a:t>Project title: 	&lt;title of the project&gt;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MEASURE</a:t>
            </a:r>
            <a:br>
              <a:rPr lang="en-US" noProof="0" dirty="0"/>
            </a:br>
            <a:r>
              <a:rPr lang="en-US" noProof="0" dirty="0">
                <a:cs typeface="Arial"/>
              </a:rPr>
              <a:t>5 – </a:t>
            </a:r>
            <a:r>
              <a:rPr lang="en-US" dirty="0">
                <a:cs typeface="Calibri"/>
              </a:rPr>
              <a:t>data/measurement of problem</a:t>
            </a:r>
            <a:endParaRPr lang="en-US" noProof="0" dirty="0">
              <a:cs typeface="Calibri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Used data is representative for the problem / project</a:t>
            </a:r>
          </a:p>
          <a:p>
            <a:pPr lvl="1"/>
            <a:r>
              <a:rPr lang="en-US" dirty="0">
                <a:cs typeface="Calibri"/>
              </a:rPr>
              <a:t>…</a:t>
            </a:r>
          </a:p>
          <a:p>
            <a:pPr lvl="1"/>
            <a:endParaRPr lang="en-US" dirty="0"/>
          </a:p>
          <a:p>
            <a:pPr lvl="1" indent="-264795"/>
            <a:endParaRPr lang="en-US" dirty="0"/>
          </a:p>
        </p:txBody>
      </p:sp>
      <p:sp>
        <p:nvSpPr>
          <p:cNvPr id="7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132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MEASURE</a:t>
            </a:r>
            <a:br>
              <a:rPr lang="en-US" noProof="0" dirty="0"/>
            </a:br>
            <a:r>
              <a:rPr lang="en-US" noProof="0" dirty="0">
                <a:cs typeface="Arial"/>
              </a:rPr>
              <a:t>6 – </a:t>
            </a:r>
            <a:r>
              <a:rPr lang="en-US" dirty="0">
                <a:cs typeface="Calibri"/>
              </a:rPr>
              <a:t>Establish baseline (current state)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Current (historical) state of the process</a:t>
            </a:r>
          </a:p>
          <a:p>
            <a:pPr lvl="1" indent="-264795"/>
            <a:r>
              <a:rPr lang="en-US" dirty="0"/>
              <a:t>…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822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MEASURE</a:t>
            </a:r>
            <a:br>
              <a:rPr lang="en-US" noProof="0" dirty="0"/>
            </a:br>
            <a:r>
              <a:rPr lang="en-US" noProof="0" dirty="0">
                <a:cs typeface="Arial"/>
              </a:rPr>
              <a:t>7 – </a:t>
            </a:r>
            <a:r>
              <a:rPr lang="en-US" dirty="0">
                <a:cs typeface="Calibri"/>
              </a:rPr>
              <a:t>Set improvement goals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Improvement goals</a:t>
            </a:r>
            <a:r>
              <a:rPr lang="en-US" dirty="0">
                <a:cs typeface="Arial"/>
              </a:rPr>
              <a:t> for CTQ's</a:t>
            </a:r>
          </a:p>
          <a:p>
            <a:pPr lvl="1" indent="-264795"/>
            <a:r>
              <a:rPr lang="en-US" noProof="0" dirty="0"/>
              <a:t>…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844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MEASURE</a:t>
            </a:r>
            <a:br>
              <a:rPr lang="en-US" noProof="0" dirty="0"/>
            </a:br>
            <a:r>
              <a:rPr lang="en-US" noProof="0" dirty="0"/>
              <a:t>Self 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Self Assessment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E541A9D-64EB-4971-A371-6E8B117D1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481166"/>
              </p:ext>
            </p:extLst>
          </p:nvPr>
        </p:nvGraphicFramePr>
        <p:xfrm>
          <a:off x="720724" y="1302586"/>
          <a:ext cx="7163643" cy="1405962"/>
        </p:xfrm>
        <a:graphic>
          <a:graphicData uri="http://schemas.openxmlformats.org/drawingml/2006/table">
            <a:tbl>
              <a:tblPr/>
              <a:tblGrid>
                <a:gridCol w="538908">
                  <a:extLst>
                    <a:ext uri="{9D8B030D-6E8A-4147-A177-3AD203B41FA5}">
                      <a16:colId xmlns:a16="http://schemas.microsoft.com/office/drawing/2014/main" val="876127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40362502"/>
                    </a:ext>
                  </a:extLst>
                </a:gridCol>
                <a:gridCol w="5676900">
                  <a:extLst>
                    <a:ext uri="{9D8B030D-6E8A-4147-A177-3AD203B41FA5}">
                      <a16:colId xmlns:a16="http://schemas.microsoft.com/office/drawing/2014/main" val="1616214685"/>
                    </a:ext>
                  </a:extLst>
                </a:gridCol>
                <a:gridCol w="515787">
                  <a:extLst>
                    <a:ext uri="{9D8B030D-6E8A-4147-A177-3AD203B41FA5}">
                      <a16:colId xmlns:a16="http://schemas.microsoft.com/office/drawing/2014/main" val="36488626"/>
                    </a:ext>
                  </a:extLst>
                </a:gridCol>
              </a:tblGrid>
              <a:tr h="7582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5010" marR="5010" marT="50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90563"/>
                  </a:ext>
                </a:extLst>
              </a:tr>
              <a:tr h="11523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collected data has been proven to be representative for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53128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Validity of the data has been verified in an appropriate way.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981642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Historical data has been used to visualize process over time.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405700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Performance against requirements has been checked.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212194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ED57CB00-8F4B-4EA2-8714-5FD0112F5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5917884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78A2AB5-3BDA-4553-9827-7A43D4987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607" y="5917884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73211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ANALYZE</a:t>
            </a:r>
            <a:br>
              <a:rPr lang="en-US" dirty="0"/>
            </a:br>
            <a:r>
              <a:rPr lang="en-US" dirty="0">
                <a:cs typeface="Arial"/>
              </a:rPr>
              <a:t>8 – Map process and identify inputs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5040312"/>
          </a:xfrm>
        </p:spPr>
        <p:txBody>
          <a:bodyPr/>
          <a:lstStyle/>
          <a:p>
            <a:r>
              <a:rPr lang="en-US" dirty="0">
                <a:cs typeface="Arial"/>
              </a:rPr>
              <a:t>Process Map</a:t>
            </a:r>
            <a:endParaRPr lang="en-US" dirty="0"/>
          </a:p>
          <a:p>
            <a:pPr lvl="1" indent="-264795"/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+mj-lt"/>
              </a:rPr>
              <a:t>Conclusion:  </a:t>
            </a:r>
          </a:p>
        </p:txBody>
      </p:sp>
      <p:sp>
        <p:nvSpPr>
          <p:cNvPr id="7" name="Stroomdiagram: Proces 6"/>
          <p:cNvSpPr/>
          <p:nvPr/>
        </p:nvSpPr>
        <p:spPr>
          <a:xfrm>
            <a:off x="3423637" y="2088034"/>
            <a:ext cx="1152525" cy="719137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(process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1)</a:t>
            </a:r>
          </a:p>
        </p:txBody>
      </p:sp>
      <p:sp>
        <p:nvSpPr>
          <p:cNvPr id="8" name="Stroomdiagram: Proces 7"/>
          <p:cNvSpPr/>
          <p:nvPr/>
        </p:nvSpPr>
        <p:spPr>
          <a:xfrm>
            <a:off x="3423637" y="3167534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</a:p>
        </p:txBody>
      </p:sp>
      <p:sp>
        <p:nvSpPr>
          <p:cNvPr id="9" name="Stroomdiagram: Proces 8"/>
          <p:cNvSpPr/>
          <p:nvPr/>
        </p:nvSpPr>
        <p:spPr>
          <a:xfrm>
            <a:off x="3412525" y="4188296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</a:p>
        </p:txBody>
      </p:sp>
      <p:sp>
        <p:nvSpPr>
          <p:cNvPr id="10" name="Stroomdiagram: Proces 9"/>
          <p:cNvSpPr/>
          <p:nvPr/>
        </p:nvSpPr>
        <p:spPr>
          <a:xfrm>
            <a:off x="3412525" y="5196359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(process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x)</a:t>
            </a:r>
          </a:p>
        </p:txBody>
      </p:sp>
      <p:cxnSp>
        <p:nvCxnSpPr>
          <p:cNvPr id="11" name="Rechte verbindingslijn met pijl 10"/>
          <p:cNvCxnSpPr>
            <a:stCxn id="7" idx="2"/>
            <a:endCxn id="8" idx="0"/>
          </p:cNvCxnSpPr>
          <p:nvPr/>
        </p:nvCxnSpPr>
        <p:spPr>
          <a:xfrm>
            <a:off x="3999900" y="2807171"/>
            <a:ext cx="0" cy="360363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2" name="Rechte verbindingslijn met pijl 11"/>
          <p:cNvCxnSpPr>
            <a:stCxn id="8" idx="2"/>
          </p:cNvCxnSpPr>
          <p:nvPr/>
        </p:nvCxnSpPr>
        <p:spPr>
          <a:xfrm>
            <a:off x="3999900" y="3888259"/>
            <a:ext cx="0" cy="287337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3" name="Rechte verbindingslijn met pijl 12"/>
          <p:cNvCxnSpPr>
            <a:stCxn id="9" idx="2"/>
            <a:endCxn id="10" idx="0"/>
          </p:cNvCxnSpPr>
          <p:nvPr/>
        </p:nvCxnSpPr>
        <p:spPr>
          <a:xfrm>
            <a:off x="3988787" y="4909021"/>
            <a:ext cx="0" cy="287338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>
            <a:off x="2704500" y="244680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echte verbindingslijn met pijl 14"/>
          <p:cNvCxnSpPr/>
          <p:nvPr/>
        </p:nvCxnSpPr>
        <p:spPr>
          <a:xfrm>
            <a:off x="2693387" y="3527896"/>
            <a:ext cx="719138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echte verbindingslijn met pijl 15"/>
          <p:cNvCxnSpPr/>
          <p:nvPr/>
        </p:nvCxnSpPr>
        <p:spPr>
          <a:xfrm>
            <a:off x="2704500" y="454865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Rechte verbindingslijn met pijl 16"/>
          <p:cNvCxnSpPr/>
          <p:nvPr/>
        </p:nvCxnSpPr>
        <p:spPr>
          <a:xfrm>
            <a:off x="2704500" y="5572596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Rechte verbindingslijn met pijl 17"/>
          <p:cNvCxnSpPr/>
          <p:nvPr/>
        </p:nvCxnSpPr>
        <p:spPr>
          <a:xfrm>
            <a:off x="4565050" y="5556721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9" name="Tekstvak 16"/>
          <p:cNvSpPr txBox="1">
            <a:spLocks noChangeArrowheads="1"/>
          </p:cNvSpPr>
          <p:nvPr/>
        </p:nvSpPr>
        <p:spPr bwMode="auto">
          <a:xfrm>
            <a:off x="5368325" y="5139189"/>
            <a:ext cx="16641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variable Y1</a:t>
            </a:r>
            <a:b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variable Y2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variable Y3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0" name="Tekstvak 103"/>
          <p:cNvSpPr txBox="1">
            <a:spLocks noChangeArrowheads="1"/>
          </p:cNvSpPr>
          <p:nvPr/>
        </p:nvSpPr>
        <p:spPr bwMode="auto">
          <a:xfrm>
            <a:off x="975712" y="1932459"/>
            <a:ext cx="15776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X1 </a:t>
            </a:r>
            <a:b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X2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1" name="Tekstvak 104"/>
          <p:cNvSpPr txBox="1">
            <a:spLocks noChangeArrowheads="1"/>
          </p:cNvSpPr>
          <p:nvPr/>
        </p:nvSpPr>
        <p:spPr bwMode="auto">
          <a:xfrm>
            <a:off x="975712" y="3099271"/>
            <a:ext cx="15279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X3</a:t>
            </a:r>
            <a:b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X4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2" name="Tekstvak 106"/>
          <p:cNvSpPr txBox="1">
            <a:spLocks noChangeArrowheads="1"/>
          </p:cNvSpPr>
          <p:nvPr/>
        </p:nvSpPr>
        <p:spPr bwMode="auto">
          <a:xfrm>
            <a:off x="975712" y="4218459"/>
            <a:ext cx="15279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X5</a:t>
            </a:r>
            <a:b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X6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3" name="Tekstvak 107"/>
          <p:cNvSpPr txBox="1">
            <a:spLocks noChangeArrowheads="1"/>
          </p:cNvSpPr>
          <p:nvPr/>
        </p:nvSpPr>
        <p:spPr bwMode="auto">
          <a:xfrm>
            <a:off x="975712" y="5196359"/>
            <a:ext cx="15279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X7</a:t>
            </a:r>
            <a:b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X8</a:t>
            </a:r>
          </a:p>
          <a:p>
            <a:r>
              <a:rPr lang="en-GB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</p:spTree>
    <p:extLst>
      <p:ext uri="{BB962C8B-B14F-4D97-AF65-F5344CB8AC3E}">
        <p14:creationId xmlns:p14="http://schemas.microsoft.com/office/powerpoint/2010/main" val="383790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ANALYZE</a:t>
            </a:r>
            <a:br>
              <a:rPr lang="en-US" noProof="0" dirty="0"/>
            </a:br>
            <a:r>
              <a:rPr lang="en-US" dirty="0">
                <a:cs typeface="Arial"/>
              </a:rPr>
              <a:t>8</a:t>
            </a:r>
            <a:r>
              <a:rPr lang="en-US" noProof="0" dirty="0">
                <a:cs typeface="Arial"/>
              </a:rPr>
              <a:t> - Map process and identify inputs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Ishikawa Diagram</a:t>
            </a:r>
          </a:p>
        </p:txBody>
      </p:sp>
      <p:sp>
        <p:nvSpPr>
          <p:cNvPr id="6" name="Line 78"/>
          <p:cNvSpPr>
            <a:spLocks noChangeShapeType="1"/>
          </p:cNvSpPr>
          <p:nvPr/>
        </p:nvSpPr>
        <p:spPr bwMode="auto">
          <a:xfrm>
            <a:off x="1044575" y="4037931"/>
            <a:ext cx="66246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Rectangle 79"/>
          <p:cNvSpPr>
            <a:spLocks noChangeArrowheads="1"/>
          </p:cNvSpPr>
          <p:nvPr/>
        </p:nvSpPr>
        <p:spPr bwMode="auto">
          <a:xfrm>
            <a:off x="7691438" y="3601368"/>
            <a:ext cx="1223962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chemeClr val="bg1"/>
                </a:solidFill>
                <a:latin typeface="Arial" pitchFamily="34" charset="0"/>
              </a:rPr>
              <a:t>Problem</a:t>
            </a: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6476999" y="2396455"/>
            <a:ext cx="904875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4495800" y="2396455"/>
            <a:ext cx="8683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2286000" y="2396455"/>
            <a:ext cx="9191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Line 83"/>
          <p:cNvSpPr>
            <a:spLocks noChangeShapeType="1"/>
          </p:cNvSpPr>
          <p:nvPr/>
        </p:nvSpPr>
        <p:spPr bwMode="auto">
          <a:xfrm flipV="1">
            <a:off x="6324599" y="4037930"/>
            <a:ext cx="912813" cy="148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971550" y="193766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Measurement</a:t>
            </a:r>
          </a:p>
        </p:txBody>
      </p: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3680028" y="1939255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Machine</a:t>
            </a: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5869885" y="193925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Men</a:t>
            </a:r>
          </a:p>
        </p:txBody>
      </p:sp>
      <p:sp>
        <p:nvSpPr>
          <p:cNvPr id="15" name="Text Box 87"/>
          <p:cNvSpPr txBox="1">
            <a:spLocks noChangeArrowheads="1"/>
          </p:cNvSpPr>
          <p:nvPr/>
        </p:nvSpPr>
        <p:spPr bwMode="auto">
          <a:xfrm>
            <a:off x="1116013" y="558256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Methods</a:t>
            </a: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3132138" y="558256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Environment</a:t>
            </a:r>
          </a:p>
        </p:txBody>
      </p:sp>
      <p:sp>
        <p:nvSpPr>
          <p:cNvPr id="17" name="Text Box 89"/>
          <p:cNvSpPr txBox="1">
            <a:spLocks noChangeArrowheads="1"/>
          </p:cNvSpPr>
          <p:nvPr/>
        </p:nvSpPr>
        <p:spPr bwMode="auto">
          <a:xfrm>
            <a:off x="5478463" y="558256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Materials</a:t>
            </a:r>
          </a:p>
        </p:txBody>
      </p:sp>
      <p:sp>
        <p:nvSpPr>
          <p:cNvPr id="18" name="Line 90"/>
          <p:cNvSpPr>
            <a:spLocks noChangeShapeType="1"/>
          </p:cNvSpPr>
          <p:nvPr/>
        </p:nvSpPr>
        <p:spPr bwMode="auto">
          <a:xfrm flipV="1">
            <a:off x="4343400" y="4037930"/>
            <a:ext cx="8953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Line 91"/>
          <p:cNvSpPr>
            <a:spLocks noChangeShapeType="1"/>
          </p:cNvSpPr>
          <p:nvPr/>
        </p:nvSpPr>
        <p:spPr bwMode="auto">
          <a:xfrm flipV="1">
            <a:off x="2133600" y="4037929"/>
            <a:ext cx="9461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</p:spTree>
    <p:extLst>
      <p:ext uri="{BB962C8B-B14F-4D97-AF65-F5344CB8AC3E}">
        <p14:creationId xmlns:p14="http://schemas.microsoft.com/office/powerpoint/2010/main" val="1207881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ANALYZE</a:t>
            </a:r>
            <a:br>
              <a:rPr lang="en-US" noProof="0" dirty="0"/>
            </a:br>
            <a:r>
              <a:rPr lang="en-US" noProof="0" dirty="0">
                <a:cs typeface="Arial"/>
              </a:rPr>
              <a:t>9 – </a:t>
            </a:r>
            <a:r>
              <a:rPr lang="en-US" dirty="0">
                <a:cs typeface="Calibri"/>
              </a:rPr>
              <a:t>Isolate key inputs</a:t>
            </a:r>
            <a:endParaRPr lang="en-US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Key inputs</a:t>
            </a:r>
            <a:endParaRPr lang="en-US" dirty="0"/>
          </a:p>
          <a:p>
            <a:pPr lvl="1" indent="-264795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2652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ANALYZE</a:t>
            </a:r>
            <a:br>
              <a:rPr lang="en-US" noProof="0" dirty="0"/>
            </a:br>
            <a:r>
              <a:rPr lang="en-US" noProof="0" dirty="0"/>
              <a:t>10 – Root Cause and</a:t>
            </a:r>
            <a:r>
              <a:rPr lang="en-US" dirty="0"/>
              <a:t> CTQ</a:t>
            </a:r>
            <a:endParaRPr lang="en-US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Root Cause of the problem</a:t>
            </a:r>
            <a:endParaRPr lang="en-US" dirty="0"/>
          </a:p>
          <a:p>
            <a:pPr lvl="1" indent="-264795"/>
            <a:r>
              <a:rPr lang="en-US" altLang="nl-NL" dirty="0">
                <a:solidFill>
                  <a:prstClr val="black"/>
                </a:solidFill>
              </a:rPr>
              <a:t>…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Relationship between the key inputs and performances (CTQ)</a:t>
            </a:r>
          </a:p>
          <a:p>
            <a:pPr lvl="1" indent="-264795"/>
            <a:r>
              <a:rPr lang="en-US" dirty="0">
                <a:latin typeface="Calibri"/>
                <a:cs typeface="Arial"/>
              </a:rPr>
              <a:t>…</a:t>
            </a:r>
          </a:p>
          <a:p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806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ANALYZE</a:t>
            </a:r>
            <a:br>
              <a:rPr lang="en-US" noProof="0" dirty="0"/>
            </a:br>
            <a:r>
              <a:rPr lang="en-US" noProof="0" dirty="0"/>
              <a:t>Self 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Self Assessment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EF1A72C-4349-4659-A6E3-146D69F09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61655"/>
              </p:ext>
            </p:extLst>
          </p:nvPr>
        </p:nvGraphicFramePr>
        <p:xfrm>
          <a:off x="720724" y="1302586"/>
          <a:ext cx="7163641" cy="1567887"/>
        </p:xfrm>
        <a:graphic>
          <a:graphicData uri="http://schemas.openxmlformats.org/drawingml/2006/table">
            <a:tbl>
              <a:tblPr/>
              <a:tblGrid>
                <a:gridCol w="538908">
                  <a:extLst>
                    <a:ext uri="{9D8B030D-6E8A-4147-A177-3AD203B41FA5}">
                      <a16:colId xmlns:a16="http://schemas.microsoft.com/office/drawing/2014/main" val="876127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40362502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1616214685"/>
                    </a:ext>
                  </a:extLst>
                </a:gridCol>
                <a:gridCol w="582461">
                  <a:extLst>
                    <a:ext uri="{9D8B030D-6E8A-4147-A177-3AD203B41FA5}">
                      <a16:colId xmlns:a16="http://schemas.microsoft.com/office/drawing/2014/main" val="36488626"/>
                    </a:ext>
                  </a:extLst>
                </a:gridCol>
              </a:tblGrid>
              <a:tr h="7582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5010" marR="5010" marT="50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9056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Analyze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Process has been mapped in detail (e.g. Process Flow / VSM Current State).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975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Potential factors of influence have been determined.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654541"/>
                  </a:ext>
                </a:extLst>
              </a:tr>
              <a:tr h="14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 Analysis have been used to identify factors with highest influence (e.g. Ishikawa Diagram / FMEA).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814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10" marR="5010" marT="501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Major root causes have been identified.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427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 Conclusions are clear.</a:t>
                      </a:r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03226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8D5BB433-049C-48F4-ABF3-F0C9914A6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5917884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1EAAEEA-D269-44B8-90C5-01B15CE1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607" y="5917884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9012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724" y="238125"/>
            <a:ext cx="7423815" cy="600075"/>
          </a:xfrm>
        </p:spPr>
        <p:txBody>
          <a:bodyPr/>
          <a:lstStyle/>
          <a:p>
            <a:r>
              <a:rPr lang="en-US" noProof="0" dirty="0">
                <a:cs typeface="Arial"/>
              </a:rPr>
              <a:t>IMPROVE</a:t>
            </a:r>
            <a:br>
              <a:rPr lang="en-US" noProof="0" dirty="0"/>
            </a:br>
            <a:r>
              <a:rPr lang="en-US" dirty="0">
                <a:cs typeface="Arial"/>
              </a:rPr>
              <a:t>11</a:t>
            </a:r>
            <a:r>
              <a:rPr lang="en-US" noProof="0" dirty="0">
                <a:cs typeface="Arial"/>
              </a:rPr>
              <a:t> – </a:t>
            </a:r>
            <a:r>
              <a:rPr lang="en-US" dirty="0">
                <a:cs typeface="Arial"/>
              </a:rPr>
              <a:t>improvement plan / Optimum settings</a:t>
            </a:r>
            <a:endParaRPr lang="en-US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lvl="1" indent="0">
              <a:buNone/>
            </a:pPr>
            <a:r>
              <a:rPr lang="en-US" altLang="nl-NL" sz="2000" dirty="0">
                <a:solidFill>
                  <a:srgbClr val="C00000"/>
                </a:solidFill>
                <a:latin typeface="Calibri"/>
                <a:ea typeface="+mj-ea"/>
              </a:rPr>
              <a:t>Improvement plan / action plan</a:t>
            </a:r>
          </a:p>
          <a:p>
            <a:pPr lvl="1" indent="-264795"/>
            <a:r>
              <a:rPr lang="en-US" dirty="0">
                <a:latin typeface="Calibri"/>
                <a:cs typeface="Arial"/>
              </a:rPr>
              <a:t>…</a:t>
            </a:r>
          </a:p>
          <a:p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</p:spTree>
    <p:extLst>
      <p:ext uri="{BB962C8B-B14F-4D97-AF65-F5344CB8AC3E}">
        <p14:creationId xmlns:p14="http://schemas.microsoft.com/office/powerpoint/2010/main" val="310903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DMAIC</a:t>
            </a:r>
            <a:br>
              <a:rPr lang="en-US" noProof="0" dirty="0"/>
            </a:br>
            <a:r>
              <a:rPr lang="en-US" noProof="0" dirty="0"/>
              <a:t>Introduction for this template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Objectives of this presentation: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 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US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Certification by LSSA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US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Project summary for your organization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US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US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Guidelines: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endParaRPr lang="en-US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Methodology and logic understandable, for a Lean trained external colleague  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Instructions can be found in the speaker notes, read them carefully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The self assessment sheets must be filled in before the project is submitted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Clear conclusions on each sheet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Target for certification is max. 25 sheets (no limit for internal use)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US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No back-up sheets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US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0" lvl="0" indent="0" eaLnBrk="0" hangingPunct="0">
              <a:spcBef>
                <a:spcPts val="438"/>
              </a:spcBef>
              <a:buClr>
                <a:srgbClr val="2D8EC1"/>
              </a:buClr>
            </a:pPr>
            <a:endParaRPr lang="en-US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0" indent="0" algn="ctr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US" b="1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Delete this slide before handing in.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US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89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IMPROVE</a:t>
            </a:r>
            <a:br>
              <a:rPr lang="en-US" noProof="0" dirty="0"/>
            </a:br>
            <a:r>
              <a:rPr lang="en-US" dirty="0">
                <a:cs typeface="Arial"/>
              </a:rPr>
              <a:t>12</a:t>
            </a:r>
            <a:r>
              <a:rPr lang="en-US" noProof="0" dirty="0">
                <a:cs typeface="Arial"/>
              </a:rPr>
              <a:t> – Implement proposed improvement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lvl="1" indent="0">
              <a:buNone/>
            </a:pPr>
            <a:r>
              <a:rPr lang="en-US" altLang="nl-NL" sz="2000" dirty="0">
                <a:solidFill>
                  <a:srgbClr val="C00000"/>
                </a:solidFill>
                <a:latin typeface="Calibri"/>
                <a:ea typeface="+mj-ea"/>
              </a:rPr>
              <a:t>Implemented improvements / realized actions</a:t>
            </a:r>
          </a:p>
          <a:p>
            <a:pPr lvl="1" indent="-264795"/>
            <a:r>
              <a:rPr lang="en-US" dirty="0">
                <a:latin typeface="Calibri"/>
                <a:cs typeface="Arial"/>
              </a:rPr>
              <a:t>…</a:t>
            </a:r>
          </a:p>
          <a:p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</p:spTree>
    <p:extLst>
      <p:ext uri="{BB962C8B-B14F-4D97-AF65-F5344CB8AC3E}">
        <p14:creationId xmlns:p14="http://schemas.microsoft.com/office/powerpoint/2010/main" val="97866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IMPROVE</a:t>
            </a:r>
            <a:br>
              <a:rPr lang="en-US" noProof="0" dirty="0"/>
            </a:br>
            <a:r>
              <a:rPr lang="en-US" dirty="0">
                <a:cs typeface="Arial"/>
              </a:rPr>
              <a:t>13</a:t>
            </a:r>
            <a:r>
              <a:rPr lang="en-US" noProof="0" dirty="0">
                <a:cs typeface="Arial"/>
              </a:rPr>
              <a:t> – Validate proposed improvement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nl-NL" sz="2000" dirty="0">
                <a:solidFill>
                  <a:srgbClr val="C00000"/>
                </a:solidFill>
                <a:latin typeface="Calibri"/>
                <a:ea typeface="+mj-ea"/>
              </a:rPr>
              <a:t>Validated improvement actions</a:t>
            </a:r>
          </a:p>
          <a:p>
            <a:pPr lvl="1" indent="-264795"/>
            <a:r>
              <a:rPr lang="en-US" dirty="0">
                <a:latin typeface="Calibri"/>
                <a:cs typeface="Arial"/>
              </a:rPr>
              <a:t>…</a:t>
            </a:r>
          </a:p>
          <a:p>
            <a:endParaRPr lang="en-US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</p:spTree>
    <p:extLst>
      <p:ext uri="{BB962C8B-B14F-4D97-AF65-F5344CB8AC3E}">
        <p14:creationId xmlns:p14="http://schemas.microsoft.com/office/powerpoint/2010/main" val="231166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725" y="238125"/>
            <a:ext cx="6478588" cy="600075"/>
          </a:xfrm>
        </p:spPr>
        <p:txBody>
          <a:bodyPr/>
          <a:lstStyle/>
          <a:p>
            <a:r>
              <a:rPr lang="en-US" noProof="0" dirty="0"/>
              <a:t>IMPROVE</a:t>
            </a:r>
            <a:br>
              <a:rPr lang="en-US" noProof="0" dirty="0"/>
            </a:br>
            <a:r>
              <a:rPr lang="en-US" noProof="0" dirty="0"/>
              <a:t>Self 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Self Assessment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5F98EFE2-51D8-4028-B0A7-01D5259B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44979"/>
              </p:ext>
            </p:extLst>
          </p:nvPr>
        </p:nvGraphicFramePr>
        <p:xfrm>
          <a:off x="720724" y="1302586"/>
          <a:ext cx="7163643" cy="1567887"/>
        </p:xfrm>
        <a:graphic>
          <a:graphicData uri="http://schemas.openxmlformats.org/drawingml/2006/table">
            <a:tbl>
              <a:tblPr/>
              <a:tblGrid>
                <a:gridCol w="538908">
                  <a:extLst>
                    <a:ext uri="{9D8B030D-6E8A-4147-A177-3AD203B41FA5}">
                      <a16:colId xmlns:a16="http://schemas.microsoft.com/office/drawing/2014/main" val="876127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40362502"/>
                    </a:ext>
                  </a:extLst>
                </a:gridCol>
                <a:gridCol w="5686425">
                  <a:extLst>
                    <a:ext uri="{9D8B030D-6E8A-4147-A177-3AD203B41FA5}">
                      <a16:colId xmlns:a16="http://schemas.microsoft.com/office/drawing/2014/main" val="1616214685"/>
                    </a:ext>
                  </a:extLst>
                </a:gridCol>
                <a:gridCol w="506262">
                  <a:extLst>
                    <a:ext uri="{9D8B030D-6E8A-4147-A177-3AD203B41FA5}">
                      <a16:colId xmlns:a16="http://schemas.microsoft.com/office/drawing/2014/main" val="36488626"/>
                    </a:ext>
                  </a:extLst>
                </a:gridCol>
              </a:tblGrid>
              <a:tr h="7582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5010" marR="5010" marT="50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9056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Risks have been identified and addressed (e.g. pFMEA).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032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Improved process meets the requirements of the VOC and VOB.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4629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There is a clear communication and action plan towards the stakeholders.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9814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client (Champion) has approved the improvement proposal.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9568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improvement of the CTQ compared to the baseline is demonstrated (Capability study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16333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DFBE4F3-8572-428A-82CB-0A73F7963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5917884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AB4558-C497-43CB-AFDE-F5D45E04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607" y="5917884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61545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CONTROL</a:t>
            </a:r>
            <a:br>
              <a:rPr lang="en-US" noProof="0" dirty="0"/>
            </a:br>
            <a:r>
              <a:rPr lang="en-US" dirty="0">
                <a:cs typeface="Arial"/>
              </a:rPr>
              <a:t>14</a:t>
            </a:r>
            <a:r>
              <a:rPr lang="en-US" noProof="0" dirty="0">
                <a:cs typeface="Arial"/>
              </a:rPr>
              <a:t> – Implement control strategy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nl-NL" dirty="0">
                <a:cs typeface="Arial"/>
              </a:rPr>
              <a:t>Actions</a:t>
            </a:r>
            <a:endParaRPr lang="en-US" altLang="nl-NL" noProof="0" dirty="0">
              <a:cs typeface="Arial"/>
            </a:endParaRPr>
          </a:p>
          <a:p>
            <a:pPr lvl="1" indent="-264795"/>
            <a:r>
              <a:rPr lang="en-US" altLang="nl-NL" noProof="0" dirty="0"/>
              <a:t>…</a:t>
            </a:r>
          </a:p>
          <a:p>
            <a:pPr lvl="1" indent="-264795"/>
            <a:r>
              <a:rPr lang="en-US" altLang="nl-NL" noProof="0" dirty="0"/>
              <a:t>…</a:t>
            </a:r>
          </a:p>
          <a:p>
            <a:pPr lvl="0"/>
            <a:endParaRPr lang="en-US" altLang="nl-NL" noProof="0" dirty="0"/>
          </a:p>
          <a:p>
            <a:pPr lvl="0"/>
            <a:r>
              <a:rPr lang="en-US" altLang="nl-NL" noProof="0" dirty="0"/>
              <a:t>Documentation  </a:t>
            </a:r>
          </a:p>
          <a:p>
            <a:pPr lvl="1" indent="-264795"/>
            <a:r>
              <a:rPr lang="en-US" altLang="nl-NL" dirty="0">
                <a:latin typeface="Calibri"/>
                <a:cs typeface="Arial"/>
              </a:rPr>
              <a:t>New (technical) drawings</a:t>
            </a:r>
            <a:endParaRPr lang="en-US" altLang="nl-NL" noProof="0" dirty="0">
              <a:latin typeface="Calibri"/>
              <a:cs typeface="Arial"/>
            </a:endParaRPr>
          </a:p>
          <a:p>
            <a:pPr lvl="1" indent="-264795"/>
            <a:r>
              <a:rPr lang="en-US" altLang="nl-NL" dirty="0">
                <a:latin typeface="Calibri"/>
                <a:cs typeface="Arial"/>
              </a:rPr>
              <a:t>Specifications</a:t>
            </a:r>
          </a:p>
          <a:p>
            <a:pPr lvl="1" indent="-264795"/>
            <a:r>
              <a:rPr lang="en-US" altLang="nl-NL" noProof="0" dirty="0">
                <a:latin typeface="Calibri"/>
                <a:cs typeface="Arial"/>
              </a:rPr>
              <a:t>FMEA</a:t>
            </a:r>
          </a:p>
          <a:p>
            <a:pPr lvl="1" indent="-264795"/>
            <a:r>
              <a:rPr lang="en-US" altLang="nl-NL" dirty="0">
                <a:latin typeface="Calibri"/>
                <a:cs typeface="Arial"/>
              </a:rPr>
              <a:t>Control plan</a:t>
            </a:r>
          </a:p>
          <a:p>
            <a:pPr lvl="1" indent="-264795"/>
            <a:r>
              <a:rPr lang="en-US" dirty="0">
                <a:latin typeface="Calibri"/>
                <a:cs typeface="Arial"/>
              </a:rPr>
              <a:t>Reports</a:t>
            </a:r>
            <a:endParaRPr lang="en-US" dirty="0"/>
          </a:p>
          <a:p>
            <a:pPr lvl="1" indent="-264795"/>
            <a:r>
              <a:rPr lang="en-US" altLang="nl-NL" noProof="0" dirty="0"/>
              <a:t>…</a:t>
            </a:r>
          </a:p>
          <a:p>
            <a:pPr lvl="1" indent="-264795"/>
            <a:endParaRPr lang="en-US" altLang="nl-NL" noProof="0" dirty="0"/>
          </a:p>
          <a:p>
            <a:pPr lvl="0"/>
            <a:r>
              <a:rPr lang="en-US" altLang="nl-NL" noProof="0" dirty="0"/>
              <a:t>Roles &amp; responsibilities</a:t>
            </a:r>
          </a:p>
          <a:p>
            <a:pPr lvl="1" indent="-264795"/>
            <a:r>
              <a:rPr lang="en-US" altLang="nl-NL" noProof="0" dirty="0"/>
              <a:t>…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2484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CONTROL</a:t>
            </a:r>
            <a:br>
              <a:rPr lang="en-US" noProof="0" dirty="0"/>
            </a:br>
            <a:r>
              <a:rPr lang="en-US" dirty="0">
                <a:cs typeface="Arial"/>
              </a:rPr>
              <a:t>15</a:t>
            </a:r>
            <a:r>
              <a:rPr lang="en-US" noProof="0" dirty="0">
                <a:cs typeface="Arial"/>
              </a:rPr>
              <a:t> – </a:t>
            </a:r>
            <a:r>
              <a:rPr lang="en-US" dirty="0">
                <a:cs typeface="Arial"/>
              </a:rPr>
              <a:t>Project closing</a:t>
            </a:r>
            <a:endParaRPr lang="en-US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5040312"/>
          </a:xfrm>
        </p:spPr>
        <p:txBody>
          <a:bodyPr/>
          <a:lstStyle/>
          <a:p>
            <a:r>
              <a:rPr lang="en-US" altLang="nl-NL" noProof="0" dirty="0"/>
              <a:t>Conclusions </a:t>
            </a:r>
          </a:p>
          <a:p>
            <a:pPr lvl="1"/>
            <a:r>
              <a:rPr lang="en-US" noProof="0" dirty="0"/>
              <a:t>…</a:t>
            </a:r>
          </a:p>
          <a:p>
            <a:pPr lvl="2"/>
            <a:endParaRPr lang="en-US" altLang="nl-NL" noProof="0" dirty="0"/>
          </a:p>
          <a:p>
            <a:pPr lvl="0"/>
            <a:endParaRPr lang="en-US" altLang="nl-NL" noProof="0" dirty="0"/>
          </a:p>
          <a:p>
            <a:pPr lvl="0"/>
            <a:r>
              <a:rPr lang="en-US" altLang="nl-NL" noProof="0" dirty="0"/>
              <a:t>Recommendations</a:t>
            </a:r>
          </a:p>
          <a:p>
            <a:pPr lvl="1"/>
            <a:r>
              <a:rPr lang="en-US" noProof="0" dirty="0"/>
              <a:t>…</a:t>
            </a:r>
          </a:p>
          <a:p>
            <a:pPr lvl="1"/>
            <a:r>
              <a:rPr lang="en-US" noProof="0" dirty="0"/>
              <a:t>…</a:t>
            </a:r>
          </a:p>
          <a:p>
            <a:pPr lvl="1"/>
            <a:endParaRPr lang="en-US" noProof="0" dirty="0"/>
          </a:p>
          <a:p>
            <a:pPr lvl="0"/>
            <a:endParaRPr lang="en-US" altLang="nl-NL" noProof="0" dirty="0"/>
          </a:p>
          <a:p>
            <a:r>
              <a:rPr lang="en-US" altLang="nl-NL" noProof="0" dirty="0"/>
              <a:t>Lessons learned</a:t>
            </a:r>
          </a:p>
          <a:p>
            <a:pPr lvl="1"/>
            <a:r>
              <a:rPr lang="en-US" noProof="0" dirty="0"/>
              <a:t>…</a:t>
            </a:r>
          </a:p>
          <a:p>
            <a:pPr lvl="1"/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1823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Arial"/>
              </a:rPr>
              <a:t>CONTROL</a:t>
            </a:r>
            <a:br>
              <a:rPr lang="en-US" noProof="0" dirty="0"/>
            </a:br>
            <a:r>
              <a:rPr lang="en-US" dirty="0">
                <a:cs typeface="Arial"/>
              </a:rPr>
              <a:t>15</a:t>
            </a:r>
            <a:r>
              <a:rPr lang="en-US" noProof="0" dirty="0">
                <a:cs typeface="Arial"/>
              </a:rPr>
              <a:t> – Close out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realized benefits of this projects are:</a:t>
            </a:r>
          </a:p>
          <a:p>
            <a:pPr lvl="1"/>
            <a:r>
              <a:rPr lang="en-US" noProof="0" dirty="0"/>
              <a:t>…</a:t>
            </a:r>
          </a:p>
          <a:p>
            <a:pPr lvl="1"/>
            <a:endParaRPr lang="en-US" noProof="0" dirty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804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CONTROL</a:t>
            </a:r>
            <a:br>
              <a:rPr lang="en-US" noProof="0" dirty="0"/>
            </a:br>
            <a:r>
              <a:rPr lang="en-US" noProof="0" dirty="0"/>
              <a:t>Self 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Self Assessment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1ED0D77-C7DB-4B17-AD06-E88930F48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49249"/>
              </p:ext>
            </p:extLst>
          </p:nvPr>
        </p:nvGraphicFramePr>
        <p:xfrm>
          <a:off x="720726" y="1340768"/>
          <a:ext cx="7163644" cy="1913337"/>
        </p:xfrm>
        <a:graphic>
          <a:graphicData uri="http://schemas.openxmlformats.org/drawingml/2006/table">
            <a:tbl>
              <a:tblPr/>
              <a:tblGrid>
                <a:gridCol w="538908">
                  <a:extLst>
                    <a:ext uri="{9D8B030D-6E8A-4147-A177-3AD203B41FA5}">
                      <a16:colId xmlns:a16="http://schemas.microsoft.com/office/drawing/2014/main" val="31801811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328137776"/>
                    </a:ext>
                  </a:extLst>
                </a:gridCol>
                <a:gridCol w="5648325">
                  <a:extLst>
                    <a:ext uri="{9D8B030D-6E8A-4147-A177-3AD203B41FA5}">
                      <a16:colId xmlns:a16="http://schemas.microsoft.com/office/drawing/2014/main" val="1835054867"/>
                    </a:ext>
                  </a:extLst>
                </a:gridCol>
                <a:gridCol w="544363">
                  <a:extLst>
                    <a:ext uri="{9D8B030D-6E8A-4147-A177-3AD203B41FA5}">
                      <a16:colId xmlns:a16="http://schemas.microsoft.com/office/drawing/2014/main" val="1333650458"/>
                    </a:ext>
                  </a:extLst>
                </a:gridCol>
              </a:tblGrid>
              <a:tr h="779862"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07" marR="3907" marT="39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 marL="3907" marR="3907" marT="390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960110"/>
                  </a:ext>
                </a:extLst>
              </a:tr>
              <a:tr h="155210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Control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Standards are adjusted and documentation has been updated (pFMEA, Control Plan, SOPs).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165766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Rolls and responsibilities have been described.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312770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Employees are instructed and/or trained.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230389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L="3907" marR="3907" marT="390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Improvements have proven to be sustainable.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054491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Measures have been put in place to monitor process performance.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662724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Project report has been completed. Lessons learned have been communicated.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08150"/>
                  </a:ext>
                </a:extLst>
              </a:tr>
              <a:tr h="155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marL="3907" marR="3907" marT="39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Champion signed that project targets and/or savings have been achieved.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907" marR="3907" marT="39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357531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A9E71CF6-5B7C-4B1C-AA63-A19BD1216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60" y="5092384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45E4E60-859E-49B9-B713-DA4E4B02C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943" y="5092384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58563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LSSA Feedback Summary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4896544"/>
          </a:xfrm>
        </p:spPr>
        <p:txBody>
          <a:bodyPr/>
          <a:lstStyle/>
          <a:p>
            <a:pPr marL="179070" lvl="1" indent="0" algn="just">
              <a:buNone/>
            </a:pPr>
            <a:r>
              <a:rPr lang="en-US" noProof="0" dirty="0">
                <a:latin typeface="Calibri"/>
                <a:cs typeface="Arial"/>
              </a:rPr>
              <a:t>According to the LSSA guidelines, this project is </a:t>
            </a:r>
            <a:r>
              <a:rPr lang="en-US" noProof="0" dirty="0">
                <a:solidFill>
                  <a:srgbClr val="FF0000"/>
                </a:solidFill>
                <a:latin typeface="Calibri"/>
                <a:cs typeface="Arial"/>
              </a:rPr>
              <a:t>Passed/Failed </a:t>
            </a:r>
            <a:r>
              <a:rPr lang="en-US" noProof="0" dirty="0">
                <a:latin typeface="Calibri"/>
                <a:cs typeface="Arial"/>
              </a:rPr>
              <a:t>for this Lean</a:t>
            </a:r>
            <a:r>
              <a:rPr lang="en-US" dirty="0">
                <a:latin typeface="Calibri"/>
                <a:cs typeface="Arial"/>
              </a:rPr>
              <a:t> </a:t>
            </a:r>
            <a:r>
              <a:rPr lang="en-US" noProof="0" dirty="0">
                <a:solidFill>
                  <a:srgbClr val="FF0000"/>
                </a:solidFill>
                <a:latin typeface="Calibri"/>
                <a:cs typeface="Arial"/>
              </a:rPr>
              <a:t>Green/Black </a:t>
            </a:r>
            <a:r>
              <a:rPr lang="en-US" noProof="0" dirty="0">
                <a:latin typeface="Calibri"/>
                <a:cs typeface="Arial"/>
              </a:rPr>
              <a:t>Belt level</a:t>
            </a:r>
            <a:r>
              <a:rPr lang="en-US" dirty="0">
                <a:latin typeface="Calibri"/>
                <a:cs typeface="Arial"/>
              </a:rPr>
              <a:t>. </a:t>
            </a:r>
            <a:endParaRPr lang="en-US" dirty="0"/>
          </a:p>
          <a:p>
            <a:pPr marL="179070" lvl="1" indent="0" algn="just">
              <a:buNone/>
            </a:pPr>
            <a:endParaRPr lang="en-US" noProof="0" dirty="0">
              <a:solidFill>
                <a:schemeClr val="tx1"/>
              </a:solidFill>
            </a:endParaRPr>
          </a:p>
          <a:p>
            <a:pPr marL="179070" lvl="1" indent="0" algn="just">
              <a:buNone/>
            </a:pPr>
            <a:r>
              <a:rPr lang="en-US" dirty="0"/>
              <a:t>Comments: </a:t>
            </a:r>
          </a:p>
          <a:p>
            <a:pPr marL="179070" lvl="1" indent="0" algn="just">
              <a:buNone/>
            </a:pPr>
            <a:endParaRPr lang="en-US" dirty="0"/>
          </a:p>
          <a:p>
            <a:pPr lvl="1" indent="-264795" algn="just"/>
            <a:r>
              <a:rPr lang="en-US" noProof="0" dirty="0">
                <a:solidFill>
                  <a:schemeClr val="tx1"/>
                </a:solidFill>
              </a:rPr>
              <a:t>Define: 	</a:t>
            </a:r>
          </a:p>
          <a:p>
            <a:pPr lvl="1" indent="-264795" algn="just"/>
            <a:endParaRPr lang="en-US" dirty="0"/>
          </a:p>
          <a:p>
            <a:pPr lvl="1" indent="-264795" algn="just"/>
            <a:r>
              <a:rPr lang="en-US" noProof="0" dirty="0">
                <a:solidFill>
                  <a:schemeClr val="tx1"/>
                </a:solidFill>
              </a:rPr>
              <a:t>Measure: 	</a:t>
            </a:r>
          </a:p>
          <a:p>
            <a:pPr lvl="1" indent="-264795" algn="just"/>
            <a:endParaRPr lang="en-US" dirty="0"/>
          </a:p>
          <a:p>
            <a:pPr lvl="1" indent="-264795" algn="just"/>
            <a:r>
              <a:rPr lang="en-US" noProof="0" dirty="0">
                <a:solidFill>
                  <a:schemeClr val="tx1"/>
                </a:solidFill>
              </a:rPr>
              <a:t>Analyze:</a:t>
            </a:r>
          </a:p>
          <a:p>
            <a:pPr lvl="1" indent="-264795" algn="just"/>
            <a:endParaRPr lang="en-US" dirty="0"/>
          </a:p>
          <a:p>
            <a:pPr lvl="1" indent="-264795" algn="just"/>
            <a:r>
              <a:rPr lang="en-US" noProof="0" dirty="0">
                <a:solidFill>
                  <a:schemeClr val="tx1"/>
                </a:solidFill>
              </a:rPr>
              <a:t>Improve:</a:t>
            </a:r>
          </a:p>
          <a:p>
            <a:pPr lvl="1" indent="-264795" algn="just"/>
            <a:endParaRPr lang="en-US" dirty="0"/>
          </a:p>
          <a:p>
            <a:pPr lvl="1" indent="-264795" algn="just"/>
            <a:r>
              <a:rPr lang="en-US" noProof="0" dirty="0">
                <a:solidFill>
                  <a:schemeClr val="tx1"/>
                </a:solidFill>
              </a:rPr>
              <a:t>Control: 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>
          <a:xfrm>
            <a:off x="3852863" y="6710363"/>
            <a:ext cx="14398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defRPr lang="nl-NL" sz="1100" kern="1200">
                <a:solidFill>
                  <a:srgbClr val="C00000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0773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66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Calibri"/>
              </a:rPr>
              <a:t>DEFINE</a:t>
            </a:r>
            <a:br>
              <a:rPr lang="en-US" noProof="0" dirty="0">
                <a:cs typeface="Calibri"/>
              </a:rPr>
            </a:br>
            <a:r>
              <a:rPr lang="en-US" noProof="0" dirty="0">
                <a:cs typeface="Calibri"/>
              </a:rPr>
              <a:t>1 – </a:t>
            </a:r>
            <a:r>
              <a:rPr lang="en-US" dirty="0">
                <a:cs typeface="Calibri"/>
              </a:rPr>
              <a:t>Define and scope project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0000" y="1440000"/>
            <a:ext cx="1800200" cy="35434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Problem description:</a:t>
            </a:r>
            <a:endParaRPr lang="nl-NL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60000" y="5275312"/>
            <a:ext cx="1800200" cy="10340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sz="2000" dirty="0">
                <a:latin typeface="Calibri"/>
                <a:ea typeface="+mn-lt"/>
                <a:cs typeface="+mn-lt"/>
              </a:rPr>
              <a:t>Objectives:</a:t>
            </a:r>
            <a:endParaRPr lang="nl-NL" dirty="0">
              <a:latin typeface="Calibri"/>
              <a:ea typeface="+mn-lt"/>
              <a:cs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56160" y="1440000"/>
            <a:ext cx="6708328" cy="3543472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56160" y="5275312"/>
            <a:ext cx="6683472" cy="1034008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842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cs typeface="Calibri"/>
              </a:rPr>
              <a:t>DEFINE</a:t>
            </a:r>
            <a:br>
              <a:rPr lang="en-US" noProof="0" dirty="0">
                <a:cs typeface="Calibri"/>
              </a:rPr>
            </a:br>
            <a:r>
              <a:rPr lang="en-US" noProof="0" dirty="0">
                <a:cs typeface="Calibri"/>
              </a:rPr>
              <a:t>1 – </a:t>
            </a:r>
            <a:r>
              <a:rPr lang="en-US" dirty="0">
                <a:cs typeface="Calibri"/>
              </a:rPr>
              <a:t>Define and scope project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DF17F628-EC56-413C-9E4A-D32FA0DF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1961493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EE4AB31F-C69C-4F8B-9F58-4F0B8EC8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2788010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844847AC-AD46-4CC0-BCDC-89A551C54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3554351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9B3545E6-BD56-47D1-9380-1BD92AEFC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514720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3C4D1CD3-4977-44EC-A4D9-4C80A68B8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438086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22276178-F492-455B-A241-11A7BFFA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1134976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EC60228C-D317-4574-BF76-BECE71DD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1961493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sz="2000" dirty="0">
                <a:latin typeface="Calibri"/>
                <a:ea typeface="+mn-lt"/>
                <a:cs typeface="+mn-lt"/>
              </a:rPr>
              <a:t>In Scope:</a:t>
            </a:r>
            <a:endParaRPr lang="nl-NL" dirty="0">
              <a:latin typeface="Calibri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63330BAE-7E65-4C84-BB80-09B0E6F3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2788010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dirty="0">
                <a:latin typeface="Calibri"/>
                <a:ea typeface="+mn-lt"/>
                <a:cs typeface="+mn-lt"/>
              </a:rPr>
              <a:t>Out of Scope:</a:t>
            </a:r>
            <a:endParaRPr lang="nl-NL" dirty="0">
              <a:latin typeface="Calibri"/>
              <a:ea typeface="+mn-lt"/>
              <a:cs typeface="+mn-lt"/>
            </a:endParaRP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CF180511-93BC-415E-B04E-F6905B14F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3554351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Deliverables:</a:t>
            </a:r>
            <a:endParaRPr lang="nl-NL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A249ABFD-C829-40C2-94BE-2B28A1C9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514720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Soft Benefits:</a:t>
            </a:r>
            <a:endParaRPr lang="nl-NL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1" name="Rectangle 4">
            <a:extLst>
              <a:ext uri="{FF2B5EF4-FFF2-40B4-BE49-F238E27FC236}">
                <a16:creationId xmlns:a16="http://schemas.microsoft.com/office/drawing/2014/main" id="{6076F462-C2AF-45A4-8400-168129587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438086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Hard Benefits:</a:t>
            </a:r>
            <a:endParaRPr lang="nl-NL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CF3EC370-4507-4E4A-A69B-4ADE4AB74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1134976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sz="2000" dirty="0">
                <a:latin typeface="Calibri"/>
                <a:ea typeface="+mn-lt"/>
                <a:cs typeface="+mn-lt"/>
              </a:rPr>
              <a:t>Target:</a:t>
            </a:r>
            <a:endParaRPr lang="nl-NL" dirty="0">
              <a:latin typeface="Calibri"/>
              <a:ea typeface="+mn-lt"/>
              <a:cs typeface="+mn-lt"/>
            </a:endParaRP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D1F7ECC3-2F51-428F-9005-3DAD480A4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488" y="591354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/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DE4010E9-27B4-4B7D-BFE9-4EEA0A802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591354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/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Risk Assessment:</a:t>
            </a:r>
            <a:endParaRPr lang="nl-NL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82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DEFINE</a:t>
            </a:r>
            <a:br>
              <a:rPr lang="en-US" noProof="0" dirty="0"/>
            </a:br>
            <a:r>
              <a:rPr lang="en-US" noProof="0" dirty="0"/>
              <a:t>2 - Define defects and CTQs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2322EC2-0CF2-4512-8C18-866ED63EF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23201"/>
            <a:ext cx="259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  <a:cs typeface="Times" pitchFamily="18" charset="0"/>
              </a:rPr>
              <a:t>Start from customer perspective                                                      </a:t>
            </a:r>
            <a:endParaRPr lang="en-US" sz="1200" i="1" dirty="0">
              <a:latin typeface="+mj-lt"/>
              <a:cs typeface="+mn-cs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FCC8DE8-2894-4D11-BFE3-E1B4473B8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437746"/>
              </p:ext>
            </p:extLst>
          </p:nvPr>
        </p:nvGraphicFramePr>
        <p:xfrm>
          <a:off x="457200" y="1676400"/>
          <a:ext cx="843528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458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</a:t>
            </a:r>
            <a:br>
              <a:rPr lang="en-US" dirty="0"/>
            </a:br>
            <a:r>
              <a:rPr lang="en-US" dirty="0"/>
              <a:t>3 – Plan and document project</a:t>
            </a:r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Team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Supplier: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48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User: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934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MBB: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2200" y="297027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Project leader (Belt):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95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781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29000" y="2574032"/>
            <a:ext cx="0" cy="30480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362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48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34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62200" y="3275072"/>
            <a:ext cx="2133600" cy="464488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6200" y="3810000"/>
            <a:ext cx="35814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Name: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657600" y="3810000"/>
            <a:ext cx="2667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Role: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324600" y="3810000"/>
            <a:ext cx="27432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Responsibility:</a:t>
            </a:r>
          </a:p>
        </p:txBody>
      </p:sp>
      <p:sp>
        <p:nvSpPr>
          <p:cNvPr id="22" name="Rectangle 54"/>
          <p:cNvSpPr>
            <a:spLocks noChangeArrowheads="1"/>
          </p:cNvSpPr>
          <p:nvPr/>
        </p:nvSpPr>
        <p:spPr bwMode="auto">
          <a:xfrm>
            <a:off x="76200" y="4114800"/>
            <a:ext cx="35814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3657600" y="4114800"/>
            <a:ext cx="26670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6324600" y="4114800"/>
            <a:ext cx="2746375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192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DEFINE</a:t>
            </a:r>
            <a:br>
              <a:rPr lang="en-US" noProof="0" dirty="0"/>
            </a:br>
            <a:r>
              <a:rPr lang="en-US" noProof="0" dirty="0"/>
              <a:t>3 – Plan and document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475115"/>
          </a:xfrm>
        </p:spPr>
        <p:txBody>
          <a:bodyPr/>
          <a:lstStyle/>
          <a:p>
            <a:r>
              <a:rPr lang="en-US" noProof="0" dirty="0">
                <a:latin typeface="Calibri" panose="020F0502020204030204" pitchFamily="34" charset="0"/>
                <a:cs typeface="Calibri" panose="020F0502020204030204" pitchFamily="34" charset="0"/>
              </a:rPr>
              <a:t>SIPOC Process Map</a:t>
            </a:r>
          </a:p>
        </p:txBody>
      </p:sp>
      <p:graphicFrame>
        <p:nvGraphicFramePr>
          <p:cNvPr id="7" name="Tijdelijke aanduiding voor inhoud 4">
            <a:extLst>
              <a:ext uri="{FF2B5EF4-FFF2-40B4-BE49-F238E27FC236}">
                <a16:creationId xmlns:a16="http://schemas.microsoft.com/office/drawing/2014/main" id="{212888B3-0657-4620-8F18-5D0056D88B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516821"/>
              </p:ext>
            </p:extLst>
          </p:nvPr>
        </p:nvGraphicFramePr>
        <p:xfrm>
          <a:off x="198484" y="1873035"/>
          <a:ext cx="8730000" cy="360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0762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Suppliers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20">
                <a:tc>
                  <a:txBody>
                    <a:bodyPr/>
                    <a:lstStyle/>
                    <a:p>
                      <a:pPr algn="ctr"/>
                      <a:endParaRPr 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89965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66886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14818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74159"/>
                  </a:ext>
                </a:extLst>
              </a:tr>
              <a:tr h="469303"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indent="0"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974437"/>
                  </a:ext>
                </a:extLst>
              </a:tr>
            </a:tbl>
          </a:graphicData>
        </a:graphic>
      </p:graphicFrame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E7F8ED7-84DA-4A95-B6A0-A71D1EB06917}"/>
              </a:ext>
            </a:extLst>
          </p:cNvPr>
          <p:cNvCxnSpPr>
            <a:stCxn id="13" idx="3"/>
            <a:endCxn id="9" idx="3"/>
          </p:cNvCxnSpPr>
          <p:nvPr/>
        </p:nvCxnSpPr>
        <p:spPr>
          <a:xfrm>
            <a:off x="5368162" y="4077740"/>
            <a:ext cx="3560322" cy="209374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2FCFC6D-DCB6-4464-9E3D-1AA1241EF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78451"/>
              </p:ext>
            </p:extLst>
          </p:nvPr>
        </p:nvGraphicFramePr>
        <p:xfrm>
          <a:off x="215516" y="5803553"/>
          <a:ext cx="8712968" cy="73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B8AD03C9-4374-4253-90D8-DFC1EBCE234F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4828162" y="3136367"/>
            <a:ext cx="1" cy="527373"/>
          </a:xfrm>
          <a:prstGeom prst="straightConnector1">
            <a:avLst/>
          </a:prstGeom>
          <a:ln w="63500"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E1B163EF-B6F1-4D8C-906F-8D03265F36FF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4828162" y="4491740"/>
            <a:ext cx="0" cy="527373"/>
          </a:xfrm>
          <a:prstGeom prst="straightConnector1">
            <a:avLst/>
          </a:prstGeom>
          <a:ln w="63500"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al 11">
            <a:extLst>
              <a:ext uri="{FF2B5EF4-FFF2-40B4-BE49-F238E27FC236}">
                <a16:creationId xmlns:a16="http://schemas.microsoft.com/office/drawing/2014/main" id="{ABE3F6AF-7402-4E11-8B7C-1CDF058DDECE}"/>
              </a:ext>
            </a:extLst>
          </p:cNvPr>
          <p:cNvSpPr/>
          <p:nvPr/>
        </p:nvSpPr>
        <p:spPr>
          <a:xfrm>
            <a:off x="4288163" y="2776367"/>
            <a:ext cx="108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D3412BB9-FD49-4CB4-9FD9-21F6553D2946}"/>
              </a:ext>
            </a:extLst>
          </p:cNvPr>
          <p:cNvSpPr/>
          <p:nvPr/>
        </p:nvSpPr>
        <p:spPr>
          <a:xfrm>
            <a:off x="4288162" y="3663740"/>
            <a:ext cx="1080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CFB62022-ACB9-4AD5-B9E5-CB7CCEEF0B94}"/>
              </a:ext>
            </a:extLst>
          </p:cNvPr>
          <p:cNvSpPr/>
          <p:nvPr/>
        </p:nvSpPr>
        <p:spPr>
          <a:xfrm>
            <a:off x="4288162" y="5019113"/>
            <a:ext cx="1080000" cy="36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EBC2DF98-411F-4644-8BF3-10EE421B6102}"/>
              </a:ext>
            </a:extLst>
          </p:cNvPr>
          <p:cNvCxnSpPr>
            <a:cxnSpLocks/>
            <a:stCxn id="13" idx="1"/>
            <a:endCxn id="9" idx="1"/>
          </p:cNvCxnSpPr>
          <p:nvPr/>
        </p:nvCxnSpPr>
        <p:spPr>
          <a:xfrm flipH="1">
            <a:off x="215516" y="4077740"/>
            <a:ext cx="4072646" cy="209374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7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Define</a:t>
            </a:r>
            <a:br>
              <a:rPr lang="en-US" dirty="0"/>
            </a:br>
            <a:r>
              <a:rPr lang="en-US" dirty="0">
                <a:cs typeface="Arial"/>
              </a:rPr>
              <a:t>4 – employees in the process</a:t>
            </a:r>
            <a:endParaRPr lang="en-US" noProof="0" dirty="0">
              <a:cs typeface="Arial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Involve </a:t>
            </a:r>
            <a:r>
              <a:rPr lang="nl-NL" dirty="0"/>
              <a:t>employees </a:t>
            </a:r>
            <a:r>
              <a:rPr lang="en-US" dirty="0">
                <a:cs typeface="Arial"/>
              </a:rPr>
              <a:t>in the change process</a:t>
            </a:r>
          </a:p>
          <a:p>
            <a:pPr lvl="1" indent="-264795"/>
            <a:r>
              <a:rPr lang="en-US" dirty="0"/>
              <a:t>…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+mj-lt"/>
                <a:cs typeface="Arial"/>
              </a:rPr>
              <a:t>Conclusion:  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6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DEFINE</a:t>
            </a:r>
            <a:br>
              <a:rPr lang="en-US" noProof="0" dirty="0"/>
            </a:br>
            <a:r>
              <a:rPr lang="en-US" noProof="0" dirty="0"/>
              <a:t>Self Assessment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Self Assessment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5C12DA1-464B-42BD-B9C5-4DE6188B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72678"/>
              </p:ext>
            </p:extLst>
          </p:nvPr>
        </p:nvGraphicFramePr>
        <p:xfrm>
          <a:off x="720724" y="1302586"/>
          <a:ext cx="7163643" cy="2053662"/>
        </p:xfrm>
        <a:graphic>
          <a:graphicData uri="http://schemas.openxmlformats.org/drawingml/2006/table">
            <a:tbl>
              <a:tblPr/>
              <a:tblGrid>
                <a:gridCol w="538908">
                  <a:extLst>
                    <a:ext uri="{9D8B030D-6E8A-4147-A177-3AD203B41FA5}">
                      <a16:colId xmlns:a16="http://schemas.microsoft.com/office/drawing/2014/main" val="876127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40362502"/>
                    </a:ext>
                  </a:extLst>
                </a:gridCol>
                <a:gridCol w="5686425">
                  <a:extLst>
                    <a:ext uri="{9D8B030D-6E8A-4147-A177-3AD203B41FA5}">
                      <a16:colId xmlns:a16="http://schemas.microsoft.com/office/drawing/2014/main" val="1616214685"/>
                    </a:ext>
                  </a:extLst>
                </a:gridCol>
                <a:gridCol w="506262">
                  <a:extLst>
                    <a:ext uri="{9D8B030D-6E8A-4147-A177-3AD203B41FA5}">
                      <a16:colId xmlns:a16="http://schemas.microsoft.com/office/drawing/2014/main" val="36488626"/>
                    </a:ext>
                  </a:extLst>
                </a:gridCol>
              </a:tblGrid>
              <a:tr h="7582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5010" marR="5010" marT="50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90563"/>
                  </a:ext>
                </a:extLst>
              </a:tr>
              <a:tr h="115236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Project addresses a clear customer complaint, problem or business opportunity.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448039"/>
                  </a:ext>
                </a:extLst>
              </a:tr>
              <a:tr h="88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Problem description has been clearly defined.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683675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Goals have been clearly defined and are measurable.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859557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VOC and VOB have been clearly defined and requirements are understood.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23861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Scope of the project has been clearly delineated.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000782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Key stakeholders have been identified.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861556"/>
                  </a:ext>
                </a:extLst>
              </a:tr>
              <a:tr h="11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Relevant CTQ(s) have been selected and a CTQ-flowdown has been constructed.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508555"/>
                  </a:ext>
                </a:extLst>
              </a:tr>
              <a:tr h="1202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High level process description has been made (e.g. SIPOC).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4582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DDC2EEC-4991-4B96-9627-1AF0F7184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60" y="5092384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DDD33E-16C9-40EB-B9D1-447DAFA32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943" y="5092384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11922358"/>
      </p:ext>
    </p:extLst>
  </p:cSld>
  <p:clrMapOvr>
    <a:masterClrMapping/>
  </p:clrMapOvr>
</p:sld>
</file>

<file path=ppt/theme/theme1.xml><?xml version="1.0" encoding="utf-8"?>
<a:theme xmlns:a="http://schemas.openxmlformats.org/drawingml/2006/main" name="LSS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AB57CE68EE7F46A316115708E50F5F" ma:contentTypeVersion="10" ma:contentTypeDescription="Een nieuw document maken." ma:contentTypeScope="" ma:versionID="7d8852b57714fdfce208d9449f917a07">
  <xsd:schema xmlns:xsd="http://www.w3.org/2001/XMLSchema" xmlns:xs="http://www.w3.org/2001/XMLSchema" xmlns:p="http://schemas.microsoft.com/office/2006/metadata/properties" xmlns:ns2="3806e645-e7c1-498a-b070-f1bf0e6712bb" xmlns:ns3="627a6b10-61d5-43f5-9c9e-e7058df6b8c0" targetNamespace="http://schemas.microsoft.com/office/2006/metadata/properties" ma:root="true" ma:fieldsID="30224a5e5da44e42c322ea66ebe18879" ns2:_="" ns3:_="">
    <xsd:import namespace="3806e645-e7c1-498a-b070-f1bf0e6712bb"/>
    <xsd:import namespace="627a6b10-61d5-43f5-9c9e-e7058df6b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6e645-e7c1-498a-b070-f1bf0e671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a6b10-61d5-43f5-9c9e-e7058df6b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FB5F4D-9A0F-4857-82B5-5F239E85ED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F52CAA-555D-4A3F-A078-A239EE9DA6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2BA664-44A1-49DF-95AC-4D31003EA657}"/>
</file>

<file path=docProps/app.xml><?xml version="1.0" encoding="utf-8"?>
<Properties xmlns="http://schemas.openxmlformats.org/officeDocument/2006/extended-properties" xmlns:vt="http://schemas.openxmlformats.org/officeDocument/2006/docPropsVTypes">
  <Template>LSSA</Template>
  <TotalTime>7478</TotalTime>
  <Words>1700</Words>
  <Application>Microsoft Office PowerPoint</Application>
  <PresentationFormat>Diavoorstelling (4:3)</PresentationFormat>
  <Paragraphs>476</Paragraphs>
  <Slides>28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Arial,Sans-Serif</vt:lpstr>
      <vt:lpstr>Calibri</vt:lpstr>
      <vt:lpstr>Times New Roman</vt:lpstr>
      <vt:lpstr>LSSA</vt:lpstr>
      <vt:lpstr>Practical Assessment DMAIC Project Template – REV. 2.2</vt:lpstr>
      <vt:lpstr>DMAIC Introduction for this template</vt:lpstr>
      <vt:lpstr>DEFINE 1 – Define and scope project</vt:lpstr>
      <vt:lpstr>DEFINE 1 – Define and scope project</vt:lpstr>
      <vt:lpstr>DEFINE 2 - Define defects and CTQs</vt:lpstr>
      <vt:lpstr>DEFINE 3 – Plan and document project</vt:lpstr>
      <vt:lpstr>DEFINE 3 – Plan and document project</vt:lpstr>
      <vt:lpstr>Define 4 – employees in the process</vt:lpstr>
      <vt:lpstr>DEFINE Self Assessment</vt:lpstr>
      <vt:lpstr>MEASURE 5 – data/measurement of problem</vt:lpstr>
      <vt:lpstr>MEASURE 6 – Establish baseline (current state)</vt:lpstr>
      <vt:lpstr>MEASURE 7 – Set improvement goals</vt:lpstr>
      <vt:lpstr>MEASURE Self Assessment</vt:lpstr>
      <vt:lpstr>ANALYZE 8 – Map process and identify inputs</vt:lpstr>
      <vt:lpstr>ANALYZE 8 - Map process and identify inputs</vt:lpstr>
      <vt:lpstr>ANALYZE 9 – Isolate key inputs</vt:lpstr>
      <vt:lpstr>ANALYZE 10 – Root Cause and CTQ</vt:lpstr>
      <vt:lpstr>ANALYZE Self Assessment</vt:lpstr>
      <vt:lpstr>IMPROVE 11 – improvement plan / Optimum settings</vt:lpstr>
      <vt:lpstr>IMPROVE 12 – Implement proposed improvement</vt:lpstr>
      <vt:lpstr>IMPROVE 13 – Validate proposed improvement</vt:lpstr>
      <vt:lpstr>IMPROVE Self Assessment</vt:lpstr>
      <vt:lpstr>CONTROL 14 – Implement control strategy</vt:lpstr>
      <vt:lpstr>CONTROL 15 – Project closing</vt:lpstr>
      <vt:lpstr>CONTROL 15 – Close out project</vt:lpstr>
      <vt:lpstr>CONTROL Self Assessment</vt:lpstr>
      <vt:lpstr>LSSA Feedback Summary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Dick</dc:creator>
  <cp:lastModifiedBy>Tjeerd Hesp</cp:lastModifiedBy>
  <cp:revision>918</cp:revision>
  <dcterms:created xsi:type="dcterms:W3CDTF">2015-02-23T10:20:34Z</dcterms:created>
  <dcterms:modified xsi:type="dcterms:W3CDTF">2019-10-23T12:47:45Z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0x0101000FAB57CE68EE7F46A316115708E50F5F</vt:lpwstr>
  </property>
</Properties>
</file>