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1" r:id="rId4"/>
  </p:sldMasterIdLst>
  <p:notesMasterIdLst>
    <p:notesMasterId r:id="rId31"/>
  </p:notesMasterIdLst>
  <p:handoutMasterIdLst>
    <p:handoutMasterId r:id="rId32"/>
  </p:handoutMasterIdLst>
  <p:sldIdLst>
    <p:sldId id="256" r:id="rId5"/>
    <p:sldId id="288" r:id="rId6"/>
    <p:sldId id="289" r:id="rId7"/>
    <p:sldId id="290" r:id="rId8"/>
    <p:sldId id="308" r:id="rId9"/>
    <p:sldId id="291" r:id="rId10"/>
    <p:sldId id="315" r:id="rId11"/>
    <p:sldId id="311" r:id="rId12"/>
    <p:sldId id="313" r:id="rId13"/>
    <p:sldId id="314" r:id="rId14"/>
    <p:sldId id="294" r:id="rId15"/>
    <p:sldId id="295" r:id="rId16"/>
    <p:sldId id="296" r:id="rId17"/>
    <p:sldId id="310" r:id="rId18"/>
    <p:sldId id="297" r:id="rId19"/>
    <p:sldId id="322" r:id="rId20"/>
    <p:sldId id="298" r:id="rId21"/>
    <p:sldId id="305" r:id="rId22"/>
    <p:sldId id="299" r:id="rId23"/>
    <p:sldId id="306" r:id="rId24"/>
    <p:sldId id="300" r:id="rId25"/>
    <p:sldId id="301" r:id="rId26"/>
    <p:sldId id="302" r:id="rId27"/>
    <p:sldId id="307" r:id="rId28"/>
    <p:sldId id="281" r:id="rId29"/>
    <p:sldId id="276" r:id="rId3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tandaardsectie" id="{475002C4-A15B-424D-ADC1-6DF90F90FCBE}">
          <p14:sldIdLst>
            <p14:sldId id="256"/>
            <p14:sldId id="288"/>
            <p14:sldId id="289"/>
            <p14:sldId id="290"/>
            <p14:sldId id="308"/>
            <p14:sldId id="291"/>
            <p14:sldId id="315"/>
            <p14:sldId id="311"/>
            <p14:sldId id="313"/>
            <p14:sldId id="314"/>
            <p14:sldId id="294"/>
            <p14:sldId id="295"/>
            <p14:sldId id="296"/>
            <p14:sldId id="310"/>
            <p14:sldId id="297"/>
            <p14:sldId id="322"/>
            <p14:sldId id="298"/>
            <p14:sldId id="305"/>
            <p14:sldId id="299"/>
            <p14:sldId id="306"/>
            <p14:sldId id="300"/>
            <p14:sldId id="301"/>
            <p14:sldId id="302"/>
            <p14:sldId id="307"/>
            <p14:sldId id="281"/>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F14A3-3994-427C-8350-80D8004213A1}" v="8" dt="2019-05-29T08:21:16.16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80024" autoAdjust="0"/>
  </p:normalViewPr>
  <p:slideViewPr>
    <p:cSldViewPr>
      <p:cViewPr varScale="1">
        <p:scale>
          <a:sx n="53" d="100"/>
          <a:sy n="53" d="100"/>
        </p:scale>
        <p:origin x="1488" y="72"/>
      </p:cViewPr>
      <p:guideLst>
        <p:guide orient="horz" pos="2160"/>
        <p:guide pos="2880"/>
      </p:guideLst>
    </p:cSldViewPr>
  </p:slideViewPr>
  <p:outlineViewPr>
    <p:cViewPr>
      <p:scale>
        <a:sx n="33" d="100"/>
        <a:sy n="33" d="100"/>
      </p:scale>
      <p:origin x="0" y="-19878"/>
    </p:cViewPr>
  </p:outlineViewPr>
  <p:notesTextViewPr>
    <p:cViewPr>
      <p:scale>
        <a:sx n="100" d="100"/>
        <a:sy n="100" d="100"/>
      </p:scale>
      <p:origin x="0" y="0"/>
    </p:cViewPr>
  </p:notesTextViewPr>
  <p:notesViewPr>
    <p:cSldViewPr>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B0B04F-E3B6-4588-B3BE-C0141E77AFB9}" type="doc">
      <dgm:prSet loTypeId="urn:microsoft.com/office/officeart/2005/8/layout/hierarchy6" loCatId="hierarchy" qsTypeId="urn:microsoft.com/office/officeart/2005/8/quickstyle/simple1" qsCatId="simple" csTypeId="urn:microsoft.com/office/officeart/2005/8/colors/accent0_2" csCatId="mainScheme" phldr="1"/>
      <dgm:spPr/>
      <dgm:t>
        <a:bodyPr/>
        <a:lstStyle/>
        <a:p>
          <a:endParaRPr lang="nl-NL"/>
        </a:p>
      </dgm:t>
    </dgm:pt>
    <dgm:pt modelId="{8A143A27-C262-4A98-8F98-0FAE34F12EE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81E3067A-E976-4677-9AC7-1010624B18AD}" type="parTrans" cxnId="{0EF56D3B-D961-4AF7-A10E-61019837CEA4}">
      <dgm:prSet/>
      <dgm:spPr/>
      <dgm:t>
        <a:bodyPr/>
        <a:lstStyle/>
        <a:p>
          <a:endParaRPr lang="nl-NL"/>
        </a:p>
      </dgm:t>
    </dgm:pt>
    <dgm:pt modelId="{9DBF7F0B-0109-4005-AD12-B8FC0C247C20}" type="sibTrans" cxnId="{0EF56D3B-D961-4AF7-A10E-61019837CEA4}">
      <dgm:prSet/>
      <dgm:spPr/>
      <dgm:t>
        <a:bodyPr/>
        <a:lstStyle/>
        <a:p>
          <a:endParaRPr lang="nl-NL"/>
        </a:p>
      </dgm:t>
    </dgm:pt>
    <dgm:pt modelId="{B789068E-F400-440D-83FA-12CC830C1F5A}">
      <dgm:prSet phldrT="[Tekst]" custT="1"/>
      <dgm:spPr/>
      <dgm:t>
        <a:bodyPr/>
        <a:lstStyle/>
        <a:p>
          <a:pPr marL="0" lvl="0" indent="0" algn="ctr" defTabSz="533400">
            <a:lnSpc>
              <a:spcPct val="90000"/>
            </a:lnSpc>
            <a:spcBef>
              <a:spcPct val="0"/>
            </a:spcBef>
            <a:spcAft>
              <a:spcPct val="35000"/>
            </a:spcAft>
            <a:buNone/>
          </a:pPr>
          <a:r>
            <a:rPr lang="en-GB" sz="1200" kern="1200" noProof="0">
              <a:solidFill>
                <a:prstClr val="black"/>
              </a:solidFill>
              <a:latin typeface="Calibri" panose="020F0502020204030204" pitchFamily="34" charset="0"/>
              <a:ea typeface="+mn-ea"/>
              <a:cs typeface="Calibri" panose="020F0502020204030204" pitchFamily="34" charset="0"/>
            </a:rPr>
            <a:t>x</a:t>
          </a:r>
        </a:p>
      </dgm:t>
    </dgm:pt>
    <dgm:pt modelId="{C24849A3-2A94-441A-B42A-1D2FCBB52BA3}" type="parTrans" cxnId="{EC40533B-BF1E-4062-BD3D-14E0D01B204D}">
      <dgm:prSet/>
      <dgm:spPr/>
      <dgm:t>
        <a:bodyPr/>
        <a:lstStyle/>
        <a:p>
          <a:endParaRPr lang="en-GB" sz="1000" noProof="0"/>
        </a:p>
      </dgm:t>
    </dgm:pt>
    <dgm:pt modelId="{34041EF2-EB47-4883-93A7-F400F257B5BB}" type="sibTrans" cxnId="{EC40533B-BF1E-4062-BD3D-14E0D01B204D}">
      <dgm:prSet/>
      <dgm:spPr/>
      <dgm:t>
        <a:bodyPr/>
        <a:lstStyle/>
        <a:p>
          <a:endParaRPr lang="nl-NL"/>
        </a:p>
      </dgm:t>
    </dgm:pt>
    <dgm:pt modelId="{7066CA43-A6D6-4553-AC1E-ED6BB71B2DD7}">
      <dgm:prSet phldrT="[Tekst]" custT="1"/>
      <dgm:spPr/>
      <dgm:t>
        <a:bodyPr/>
        <a:lstStyle/>
        <a:p>
          <a:r>
            <a:rPr lang="nl-NL" sz="1200" noProof="0">
              <a:solidFill>
                <a:schemeClr val="tx1"/>
              </a:solidFill>
              <a:latin typeface="Calibri"/>
              <a:cs typeface="Calibri"/>
            </a:rPr>
            <a:t>x</a:t>
          </a:r>
        </a:p>
      </dgm:t>
    </dgm:pt>
    <dgm:pt modelId="{07232AAA-65D5-4C27-A8BC-FC0B81DD1DDE}" type="parTrans" cxnId="{EE28D319-A270-473E-9DB7-4C0934BB7A95}">
      <dgm:prSet/>
      <dgm:spPr/>
      <dgm:t>
        <a:bodyPr/>
        <a:lstStyle/>
        <a:p>
          <a:endParaRPr lang="en-GB" noProof="0"/>
        </a:p>
      </dgm:t>
    </dgm:pt>
    <dgm:pt modelId="{35EE3319-2DCD-4A0E-B130-1255E09E397E}" type="sibTrans" cxnId="{EE28D319-A270-473E-9DB7-4C0934BB7A95}">
      <dgm:prSet/>
      <dgm:spPr/>
      <dgm:t>
        <a:bodyPr/>
        <a:lstStyle/>
        <a:p>
          <a:endParaRPr lang="nl-NL"/>
        </a:p>
      </dgm:t>
    </dgm:pt>
    <dgm:pt modelId="{ABED34C1-0ED6-4EBE-916A-E0B31511229D}">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noProof="0" err="1">
              <a:solidFill>
                <a:schemeClr val="bg1"/>
              </a:solidFill>
              <a:latin typeface="Calibri" panose="020F0502020204030204" pitchFamily="34" charset="0"/>
              <a:cs typeface="Calibri" panose="020F0502020204030204" pitchFamily="34" charset="0"/>
            </a:rPr>
            <a:t>CTQ</a:t>
          </a:r>
          <a:r>
            <a:rPr lang="en-GB" sz="2000" baseline="-25000" noProof="0" err="1">
              <a:solidFill>
                <a:schemeClr val="bg1"/>
              </a:solidFill>
              <a:latin typeface="Calibri" panose="020F0502020204030204" pitchFamily="34" charset="0"/>
              <a:cs typeface="Calibri" panose="020F0502020204030204" pitchFamily="34" charset="0"/>
            </a:rPr>
            <a:t>ext</a:t>
          </a:r>
          <a:endParaRPr lang="en-GB" sz="2000" baseline="-25000" noProof="0">
            <a:solidFill>
              <a:schemeClr val="bg1"/>
            </a:solidFill>
            <a:latin typeface="Calibri" panose="020F0502020204030204" pitchFamily="34" charset="0"/>
            <a:cs typeface="Calibri" panose="020F0502020204030204" pitchFamily="34" charset="0"/>
          </a:endParaRPr>
        </a:p>
      </dgm:t>
    </dgm:pt>
    <dgm:pt modelId="{92DCEE6E-F92C-471D-B49C-49565A0AD8AF}" type="parTrans" cxnId="{B24533C2-FFBB-4B8A-9960-CE5C910121A6}">
      <dgm:prSet/>
      <dgm:spPr/>
      <dgm:t>
        <a:bodyPr/>
        <a:lstStyle/>
        <a:p>
          <a:endParaRPr lang="nl-NL"/>
        </a:p>
      </dgm:t>
    </dgm:pt>
    <dgm:pt modelId="{1E382575-6B71-4D11-BF58-4F213DEDFDA7}" type="sibTrans" cxnId="{B24533C2-FFBB-4B8A-9960-CE5C910121A6}">
      <dgm:prSet/>
      <dgm:spPr/>
      <dgm:t>
        <a:bodyPr/>
        <a:lstStyle/>
        <a:p>
          <a:endParaRPr lang="nl-NL"/>
        </a:p>
      </dgm:t>
    </dgm:pt>
    <dgm:pt modelId="{7A6A8266-E8B4-4D42-B598-A8DE05B6DA2B}">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0" noProof="0" dirty="0" err="1">
              <a:solidFill>
                <a:schemeClr val="bg1"/>
              </a:solidFill>
              <a:latin typeface="Calibri" panose="020F0502020204030204" pitchFamily="34" charset="0"/>
              <a:cs typeface="Calibri" panose="020F0502020204030204" pitchFamily="34" charset="0"/>
            </a:rPr>
            <a:t>CTQ</a:t>
          </a:r>
          <a:r>
            <a:rPr lang="en-GB" sz="2000" baseline="-25000" noProof="0" dirty="0" err="1">
              <a:solidFill>
                <a:schemeClr val="bg1"/>
              </a:solidFill>
              <a:latin typeface="Calibri" panose="020F0502020204030204" pitchFamily="34" charset="0"/>
              <a:cs typeface="Calibri" panose="020F0502020204030204" pitchFamily="34" charset="0"/>
            </a:rPr>
            <a:t>int</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BD94E963-99BA-43CA-AD11-6CB0BFDB8DA2}" type="parTrans" cxnId="{D254F43F-A93F-4B14-81BB-ECBE58D6ED10}">
      <dgm:prSet/>
      <dgm:spPr/>
      <dgm:t>
        <a:bodyPr/>
        <a:lstStyle/>
        <a:p>
          <a:endParaRPr lang="nl-NL"/>
        </a:p>
      </dgm:t>
    </dgm:pt>
    <dgm:pt modelId="{2DB42DCC-184D-40B8-8951-1D849FEFA6DF}" type="sibTrans" cxnId="{D254F43F-A93F-4B14-81BB-ECBE58D6ED10}">
      <dgm:prSet/>
      <dgm:spPr/>
      <dgm:t>
        <a:bodyPr/>
        <a:lstStyle/>
        <a:p>
          <a:endParaRPr lang="nl-NL"/>
        </a:p>
      </dgm:t>
    </dgm:pt>
    <dgm:pt modelId="{50AF9799-987B-4BA9-B85B-D2E25D539425}">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Specificatie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61B8DED2-A26C-47A5-B0C0-C90FE87C8266}" type="parTrans" cxnId="{53BFD4C5-3891-4CC3-BE79-88C24846EA48}">
      <dgm:prSet/>
      <dgm:spPr/>
      <dgm:t>
        <a:bodyPr/>
        <a:lstStyle/>
        <a:p>
          <a:endParaRPr lang="nl-NL"/>
        </a:p>
      </dgm:t>
    </dgm:pt>
    <dgm:pt modelId="{258954E7-96A9-4328-AF64-BF20CD1BBC85}" type="sibTrans" cxnId="{53BFD4C5-3891-4CC3-BE79-88C24846EA48}">
      <dgm:prSet/>
      <dgm:spPr/>
      <dgm:t>
        <a:bodyPr/>
        <a:lstStyle/>
        <a:p>
          <a:endParaRPr lang="nl-NL"/>
        </a:p>
      </dgm:t>
    </dgm:pt>
    <dgm:pt modelId="{480CEA99-835A-4500-81D1-5A09015B77A8}">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Meetmethode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F6218D8A-4B53-4121-8814-111D164311D2}" type="parTrans" cxnId="{BD25474E-4906-4966-AD01-A23D88E49020}">
      <dgm:prSet/>
      <dgm:spPr/>
      <dgm:t>
        <a:bodyPr/>
        <a:lstStyle/>
        <a:p>
          <a:endParaRPr lang="nl-NL"/>
        </a:p>
      </dgm:t>
    </dgm:pt>
    <dgm:pt modelId="{10C92F9A-4F00-44B1-82D9-A62A141DE6AA}" type="sibTrans" cxnId="{BD25474E-4906-4966-AD01-A23D88E49020}">
      <dgm:prSet/>
      <dgm:spPr/>
      <dgm:t>
        <a:bodyPr/>
        <a:lstStyle/>
        <a:p>
          <a:endParaRPr lang="nl-NL"/>
        </a:p>
      </dgm:t>
    </dgm:pt>
    <dgm:pt modelId="{19480856-70F6-4D95-B3A9-E0C7966510EB}">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Meetfrequentie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2CD8AC36-4191-4034-9A04-8674F52FA176}" type="parTrans" cxnId="{F2551173-C757-4B08-8804-74CC1AA18E56}">
      <dgm:prSet/>
      <dgm:spPr/>
      <dgm:t>
        <a:bodyPr/>
        <a:lstStyle/>
        <a:p>
          <a:endParaRPr lang="nl-NL"/>
        </a:p>
      </dgm:t>
    </dgm:pt>
    <dgm:pt modelId="{74B34A45-FF84-4603-BE46-001BE8440545}" type="sibTrans" cxnId="{F2551173-C757-4B08-8804-74CC1AA18E56}">
      <dgm:prSet/>
      <dgm:spPr/>
      <dgm:t>
        <a:bodyPr/>
        <a:lstStyle/>
        <a:p>
          <a:endParaRPr lang="nl-NL"/>
        </a:p>
      </dgm:t>
    </dgm:pt>
    <dgm:pt modelId="{AE566380-A174-4A01-A3BD-0ACC373944FA}">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Prioriteit</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BB40EB4A-5C06-44F1-967D-A1345779D1DD}" type="parTrans" cxnId="{6D74D5D3-CE8D-40AB-8589-B93EE95F6BA5}">
      <dgm:prSet/>
      <dgm:spPr/>
      <dgm:t>
        <a:bodyPr/>
        <a:lstStyle/>
        <a:p>
          <a:endParaRPr lang="nl-NL"/>
        </a:p>
      </dgm:t>
    </dgm:pt>
    <dgm:pt modelId="{2AC2D21D-DE45-4BE0-9DC2-D71A2B655E07}" type="sibTrans" cxnId="{6D74D5D3-CE8D-40AB-8589-B93EE95F6BA5}">
      <dgm:prSet/>
      <dgm:spPr/>
      <dgm:t>
        <a:bodyPr/>
        <a:lstStyle/>
        <a:p>
          <a:endParaRPr lang="nl-NL"/>
        </a:p>
      </dgm:t>
    </dgm:pt>
    <dgm:pt modelId="{C28CA7F4-374E-42EB-87C8-D464DEB4DC0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F7035C8F-9D73-40E6-9038-692C66BCA2F4}" type="parTrans" cxnId="{E2405E60-CC92-4A8F-BD75-43DBEAEBF658}">
      <dgm:prSet/>
      <dgm:spPr/>
      <dgm:t>
        <a:bodyPr/>
        <a:lstStyle/>
        <a:p>
          <a:endParaRPr lang="en-GB" noProof="0"/>
        </a:p>
      </dgm:t>
    </dgm:pt>
    <dgm:pt modelId="{0054089A-01A4-4F39-96FA-B7FC95F30CA5}" type="sibTrans" cxnId="{E2405E60-CC92-4A8F-BD75-43DBEAEBF658}">
      <dgm:prSet/>
      <dgm:spPr/>
      <dgm:t>
        <a:bodyPr/>
        <a:lstStyle/>
        <a:p>
          <a:endParaRPr lang="nl-NL"/>
        </a:p>
      </dgm:t>
    </dgm:pt>
    <dgm:pt modelId="{AD5805C5-6F3E-4690-9850-DA00BA9E827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17FFBD63-990F-4C21-BDD8-2A33B596A3E4}" type="parTrans" cxnId="{8FD451F3-AC6C-410F-A831-7320497DA3B6}">
      <dgm:prSet/>
      <dgm:spPr/>
      <dgm:t>
        <a:bodyPr/>
        <a:lstStyle/>
        <a:p>
          <a:endParaRPr lang="en-GB" noProof="0"/>
        </a:p>
      </dgm:t>
    </dgm:pt>
    <dgm:pt modelId="{D95D0573-597C-4451-A8F8-59309EAB66E4}" type="sibTrans" cxnId="{8FD451F3-AC6C-410F-A831-7320497DA3B6}">
      <dgm:prSet/>
      <dgm:spPr/>
      <dgm:t>
        <a:bodyPr/>
        <a:lstStyle/>
        <a:p>
          <a:endParaRPr lang="nl-NL"/>
        </a:p>
      </dgm:t>
    </dgm:pt>
    <dgm:pt modelId="{4AA21021-8DCE-453C-A8D3-84EBEC8FC9B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9EBCBA25-7FF4-4B6A-AA5C-23C938AF4C0B}" type="parTrans" cxnId="{0F157ED4-5AA2-4FC7-9909-9141621489FC}">
      <dgm:prSet/>
      <dgm:spPr/>
      <dgm:t>
        <a:bodyPr/>
        <a:lstStyle/>
        <a:p>
          <a:endParaRPr lang="en-GB" noProof="0"/>
        </a:p>
      </dgm:t>
    </dgm:pt>
    <dgm:pt modelId="{E0FF36FB-CCB3-49E7-8528-5E9AC1D34A51}" type="sibTrans" cxnId="{0F157ED4-5AA2-4FC7-9909-9141621489FC}">
      <dgm:prSet/>
      <dgm:spPr/>
      <dgm:t>
        <a:bodyPr/>
        <a:lstStyle/>
        <a:p>
          <a:endParaRPr lang="nl-NL"/>
        </a:p>
      </dgm:t>
    </dgm:pt>
    <dgm:pt modelId="{BFEB498E-27F0-482E-B0C6-9AD5BD3F9BA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6B3E1FD6-5465-48B1-883A-E42E3C48A7A7}" type="parTrans" cxnId="{3C16E8BF-E274-431F-A8D0-C8A80E249DEB}">
      <dgm:prSet/>
      <dgm:spPr/>
      <dgm:t>
        <a:bodyPr/>
        <a:lstStyle/>
        <a:p>
          <a:endParaRPr lang="en-GB" noProof="0"/>
        </a:p>
      </dgm:t>
    </dgm:pt>
    <dgm:pt modelId="{7627355F-D653-44B9-9EDB-8EB79F447EE5}" type="sibTrans" cxnId="{3C16E8BF-E274-431F-A8D0-C8A80E249DEB}">
      <dgm:prSet/>
      <dgm:spPr/>
      <dgm:t>
        <a:bodyPr/>
        <a:lstStyle/>
        <a:p>
          <a:endParaRPr lang="nl-NL"/>
        </a:p>
      </dgm:t>
    </dgm:pt>
    <dgm:pt modelId="{3C08C4A5-97DB-4DCF-A920-5BFB665F372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70D77D3C-01D9-495F-80B4-FB4E894A858D}" type="parTrans" cxnId="{BC42F19A-A286-4A57-9380-BB5DD1BF4F94}">
      <dgm:prSet/>
      <dgm:spPr/>
      <dgm:t>
        <a:bodyPr/>
        <a:lstStyle/>
        <a:p>
          <a:endParaRPr lang="en-GB" noProof="0"/>
        </a:p>
      </dgm:t>
    </dgm:pt>
    <dgm:pt modelId="{1BEA0093-83A4-4AB6-8F93-8486F63FAA2E}" type="sibTrans" cxnId="{BC42F19A-A286-4A57-9380-BB5DD1BF4F94}">
      <dgm:prSet/>
      <dgm:spPr/>
      <dgm:t>
        <a:bodyPr/>
        <a:lstStyle/>
        <a:p>
          <a:endParaRPr lang="nl-NL"/>
        </a:p>
      </dgm:t>
    </dgm:pt>
    <dgm:pt modelId="{2BF721B8-5AE0-420F-B2CA-FBDE4A9678F7}">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noProof="0" dirty="0">
              <a:solidFill>
                <a:schemeClr val="bg1"/>
              </a:solidFill>
              <a:latin typeface="Calibri" panose="020F0502020204030204" pitchFamily="34" charset="0"/>
              <a:cs typeface="Calibri" panose="020F0502020204030204" pitchFamily="34" charset="0"/>
            </a:rPr>
            <a:t>VOC</a:t>
          </a:r>
          <a:endParaRPr lang="en-GB" sz="1000" noProof="0" dirty="0">
            <a:solidFill>
              <a:schemeClr val="bg1"/>
            </a:solidFill>
            <a:latin typeface="Calibri" panose="020F0502020204030204" pitchFamily="34" charset="0"/>
            <a:cs typeface="Calibri" panose="020F0502020204030204" pitchFamily="34" charset="0"/>
          </a:endParaRPr>
        </a:p>
      </dgm:t>
    </dgm:pt>
    <dgm:pt modelId="{346769CE-B848-4B5D-9287-F5802C700DAF}" type="parTrans" cxnId="{D5E91AA3-16C0-4DD4-8DC0-028FBE388AB0}">
      <dgm:prSet/>
      <dgm:spPr/>
      <dgm:t>
        <a:bodyPr/>
        <a:lstStyle/>
        <a:p>
          <a:endParaRPr lang="nl-NL"/>
        </a:p>
      </dgm:t>
    </dgm:pt>
    <dgm:pt modelId="{678B1206-CECE-4D48-85E4-1FEBB28E235E}" type="sibTrans" cxnId="{D5E91AA3-16C0-4DD4-8DC0-028FBE388AB0}">
      <dgm:prSet/>
      <dgm:spPr/>
      <dgm:t>
        <a:bodyPr/>
        <a:lstStyle/>
        <a:p>
          <a:endParaRPr lang="nl-NL"/>
        </a:p>
      </dgm:t>
    </dgm:pt>
    <dgm:pt modelId="{C2810D41-AD21-4035-B13C-BCDA5854EDE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3B31A6A9-6808-4D82-A493-4F903AB8CDAE}" type="sibTrans" cxnId="{8E5BFC50-5C25-4B49-91BE-D610B6579B57}">
      <dgm:prSet/>
      <dgm:spPr/>
      <dgm:t>
        <a:bodyPr/>
        <a:lstStyle/>
        <a:p>
          <a:endParaRPr lang="nl-NL"/>
        </a:p>
      </dgm:t>
    </dgm:pt>
    <dgm:pt modelId="{F17D4EA4-6D25-4BE2-9836-ED1AC040740F}" type="parTrans" cxnId="{8E5BFC50-5C25-4B49-91BE-D610B6579B57}">
      <dgm:prSet/>
      <dgm:spPr/>
      <dgm:t>
        <a:bodyPr/>
        <a:lstStyle/>
        <a:p>
          <a:endParaRPr lang="en-GB" noProof="0"/>
        </a:p>
      </dgm:t>
    </dgm:pt>
    <dgm:pt modelId="{D7D68BBD-821D-498E-B0AF-D501025571AE}">
      <dgm:prSet phldrT="[Tekst]" custT="1"/>
      <dgm:spPr/>
      <dgm:t>
        <a:bodyPr/>
        <a:lstStyle/>
        <a:p>
          <a:r>
            <a:rPr lang="en-GB" sz="1200" noProof="0">
              <a:solidFill>
                <a:schemeClr val="tx1"/>
              </a:solidFill>
              <a:latin typeface="Calibri" panose="020F0502020204030204" pitchFamily="34" charset="0"/>
              <a:cs typeface="Calibri" panose="020F0502020204030204" pitchFamily="34" charset="0"/>
            </a:rPr>
            <a:t>x</a:t>
          </a:r>
        </a:p>
      </dgm:t>
    </dgm:pt>
    <dgm:pt modelId="{F9C74BF3-8C15-47B5-BAE9-94893D3E8839}" type="sibTrans" cxnId="{1DCC51CA-D89C-4DB6-B3A8-F43F588213C1}">
      <dgm:prSet/>
      <dgm:spPr/>
      <dgm:t>
        <a:bodyPr/>
        <a:lstStyle/>
        <a:p>
          <a:endParaRPr lang="nl-NL"/>
        </a:p>
      </dgm:t>
    </dgm:pt>
    <dgm:pt modelId="{3F47A86D-2C77-48FE-A095-682E7622400F}" type="parTrans" cxnId="{1DCC51CA-D89C-4DB6-B3A8-F43F588213C1}">
      <dgm:prSet/>
      <dgm:spPr/>
      <dgm:t>
        <a:bodyPr/>
        <a:lstStyle/>
        <a:p>
          <a:endParaRPr lang="en-GB" noProof="0"/>
        </a:p>
      </dgm:t>
    </dgm:pt>
    <dgm:pt modelId="{8054CD55-2985-49DD-AC3F-B3A9863093B8}">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6690F6B4-6D9A-459C-A080-E57485D9743B}" type="sibTrans" cxnId="{2CED0D62-993F-4A88-9B4C-7966DA85C399}">
      <dgm:prSet/>
      <dgm:spPr/>
      <dgm:t>
        <a:bodyPr/>
        <a:lstStyle/>
        <a:p>
          <a:endParaRPr lang="nl-NL"/>
        </a:p>
      </dgm:t>
    </dgm:pt>
    <dgm:pt modelId="{0DF91308-A003-49EE-B533-DC2EBF08432F}" type="parTrans" cxnId="{2CED0D62-993F-4A88-9B4C-7966DA85C399}">
      <dgm:prSet/>
      <dgm:spPr/>
      <dgm:t>
        <a:bodyPr/>
        <a:lstStyle/>
        <a:p>
          <a:endParaRPr lang="en-GB" sz="1000" noProof="0"/>
        </a:p>
      </dgm:t>
    </dgm:pt>
    <dgm:pt modelId="{4F933DE2-FC57-4C1D-A38B-7ADEFB81B95C}">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B740910C-86C6-453F-96A6-5020BEE118C8}" type="sibTrans" cxnId="{C191EB7F-F37A-402F-BFB1-709666D7279A}">
      <dgm:prSet/>
      <dgm:spPr/>
      <dgm:t>
        <a:bodyPr/>
        <a:lstStyle/>
        <a:p>
          <a:endParaRPr lang="en-US"/>
        </a:p>
      </dgm:t>
    </dgm:pt>
    <dgm:pt modelId="{EB63AAE6-E13A-44C5-8526-9C06AEC9DE57}" type="parTrans" cxnId="{C191EB7F-F37A-402F-BFB1-709666D7279A}">
      <dgm:prSet/>
      <dgm:spPr/>
      <dgm:t>
        <a:bodyPr/>
        <a:lstStyle/>
        <a:p>
          <a:endParaRPr lang="en-US"/>
        </a:p>
      </dgm:t>
    </dgm:pt>
    <dgm:pt modelId="{94807E02-BD5D-42D9-95FF-7BE0C8B5D5F7}">
      <dgm:prSet phldrT="[Tekst]" custT="1"/>
      <dgm:spPr/>
      <dgm:t>
        <a:bodyPr/>
        <a:lstStyle/>
        <a:p>
          <a:r>
            <a:rPr lang="nl-NL" sz="1200" noProof="0">
              <a:solidFill>
                <a:schemeClr val="tx1"/>
              </a:solidFill>
              <a:latin typeface="Calibri"/>
              <a:cs typeface="Calibri"/>
            </a:rPr>
            <a:t>X </a:t>
          </a:r>
        </a:p>
      </dgm:t>
    </dgm:pt>
    <dgm:pt modelId="{43A0D74C-620E-4674-891C-5932638DD3CD}" type="parTrans" cxnId="{E6B28257-6686-4607-B623-172131D2B65A}">
      <dgm:prSet/>
      <dgm:spPr/>
    </dgm:pt>
    <dgm:pt modelId="{BD184DD9-ECD2-4C0D-A769-E020B7C8AC48}" type="sibTrans" cxnId="{E6B28257-6686-4607-B623-172131D2B65A}">
      <dgm:prSet/>
      <dgm:spPr/>
    </dgm:pt>
    <dgm:pt modelId="{D22970F1-3E60-4432-97AD-B73CCDF19390}" type="pres">
      <dgm:prSet presAssocID="{1CB0B04F-E3B6-4588-B3BE-C0141E77AFB9}" presName="mainComposite" presStyleCnt="0">
        <dgm:presLayoutVars>
          <dgm:chPref val="1"/>
          <dgm:dir/>
          <dgm:animOne val="branch"/>
          <dgm:animLvl val="lvl"/>
          <dgm:resizeHandles val="exact"/>
        </dgm:presLayoutVars>
      </dgm:prSet>
      <dgm:spPr/>
    </dgm:pt>
    <dgm:pt modelId="{303C9044-16BF-42E3-8687-AFC82C71E694}" type="pres">
      <dgm:prSet presAssocID="{1CB0B04F-E3B6-4588-B3BE-C0141E77AFB9}" presName="hierFlow" presStyleCnt="0"/>
      <dgm:spPr/>
    </dgm:pt>
    <dgm:pt modelId="{9CEF479D-C001-4691-AF18-C11C351929B8}" type="pres">
      <dgm:prSet presAssocID="{1CB0B04F-E3B6-4588-B3BE-C0141E77AFB9}" presName="firstBuf" presStyleCnt="0"/>
      <dgm:spPr/>
    </dgm:pt>
    <dgm:pt modelId="{5A52578C-ACBF-465F-8B68-B2AC0ED3CBA4}" type="pres">
      <dgm:prSet presAssocID="{1CB0B04F-E3B6-4588-B3BE-C0141E77AFB9}" presName="hierChild1" presStyleCnt="0">
        <dgm:presLayoutVars>
          <dgm:chPref val="1"/>
          <dgm:animOne val="branch"/>
          <dgm:animLvl val="lvl"/>
        </dgm:presLayoutVars>
      </dgm:prSet>
      <dgm:spPr/>
    </dgm:pt>
    <dgm:pt modelId="{684CAD80-356D-40D1-BEE6-BDDFC7D061F8}" type="pres">
      <dgm:prSet presAssocID="{8A143A27-C262-4A98-8F98-0FAE34F12EE2}" presName="Name14" presStyleCnt="0"/>
      <dgm:spPr/>
    </dgm:pt>
    <dgm:pt modelId="{DF7B6735-86DB-4588-BAF2-76DCF77300F1}" type="pres">
      <dgm:prSet presAssocID="{8A143A27-C262-4A98-8F98-0FAE34F12EE2}" presName="level1Shape" presStyleLbl="node0" presStyleIdx="0" presStyleCnt="1" custScaleX="818644">
        <dgm:presLayoutVars>
          <dgm:chPref val="3"/>
        </dgm:presLayoutVars>
      </dgm:prSet>
      <dgm:spPr/>
    </dgm:pt>
    <dgm:pt modelId="{1A6CD735-579E-455D-9953-5A6DEC1D6FE4}" type="pres">
      <dgm:prSet presAssocID="{8A143A27-C262-4A98-8F98-0FAE34F12EE2}" presName="hierChild2" presStyleCnt="0"/>
      <dgm:spPr/>
    </dgm:pt>
    <dgm:pt modelId="{B712EFAF-932D-4FEE-BC92-EA0F7C065058}" type="pres">
      <dgm:prSet presAssocID="{C24849A3-2A94-441A-B42A-1D2FCBB52BA3}" presName="Name19" presStyleLbl="parChTrans1D2" presStyleIdx="0" presStyleCnt="2"/>
      <dgm:spPr/>
    </dgm:pt>
    <dgm:pt modelId="{F78BEA20-2FB9-4002-A0FB-B1C4380DDB72}" type="pres">
      <dgm:prSet presAssocID="{B789068E-F400-440D-83FA-12CC830C1F5A}" presName="Name21" presStyleCnt="0"/>
      <dgm:spPr/>
    </dgm:pt>
    <dgm:pt modelId="{573BDC04-6132-4C0E-8F85-5A58CA48F98B}" type="pres">
      <dgm:prSet presAssocID="{B789068E-F400-440D-83FA-12CC830C1F5A}" presName="level2Shape" presStyleLbl="node2" presStyleIdx="0" presStyleCnt="2" custScaleX="93598"/>
      <dgm:spPr/>
    </dgm:pt>
    <dgm:pt modelId="{4CB12732-0D77-4A53-9C1D-3B4E2E5E61E8}" type="pres">
      <dgm:prSet presAssocID="{B789068E-F400-440D-83FA-12CC830C1F5A}" presName="hierChild3" presStyleCnt="0"/>
      <dgm:spPr/>
    </dgm:pt>
    <dgm:pt modelId="{CC569C69-8C99-4F0B-AB5D-5A1457A9ACEA}" type="pres">
      <dgm:prSet presAssocID="{0DF91308-A003-49EE-B533-DC2EBF08432F}" presName="Name19" presStyleLbl="parChTrans1D3" presStyleIdx="0" presStyleCnt="2"/>
      <dgm:spPr/>
    </dgm:pt>
    <dgm:pt modelId="{AFFC95C4-DA73-421D-8E04-57B6D05BBA09}" type="pres">
      <dgm:prSet presAssocID="{8054CD55-2985-49DD-AC3F-B3A9863093B8}" presName="Name21" presStyleCnt="0"/>
      <dgm:spPr/>
    </dgm:pt>
    <dgm:pt modelId="{B1050FF7-4DB5-4B70-A280-3B78F833D038}" type="pres">
      <dgm:prSet presAssocID="{8054CD55-2985-49DD-AC3F-B3A9863093B8}" presName="level2Shape" presStyleLbl="node3" presStyleIdx="0" presStyleCnt="2" custScaleX="96329"/>
      <dgm:spPr/>
    </dgm:pt>
    <dgm:pt modelId="{4E7DC95C-56A1-4902-A0BB-28AA1FF3FC75}" type="pres">
      <dgm:prSet presAssocID="{8054CD55-2985-49DD-AC3F-B3A9863093B8}" presName="hierChild3" presStyleCnt="0"/>
      <dgm:spPr/>
    </dgm:pt>
    <dgm:pt modelId="{0FAC72B2-D592-49F8-9340-CD9A7ED30217}" type="pres">
      <dgm:prSet presAssocID="{3F47A86D-2C77-48FE-A095-682E7622400F}" presName="Name19" presStyleLbl="parChTrans1D4" presStyleIdx="0" presStyleCnt="8"/>
      <dgm:spPr/>
    </dgm:pt>
    <dgm:pt modelId="{2F43118E-2865-4B97-BE0B-C9061B5551FA}" type="pres">
      <dgm:prSet presAssocID="{D7D68BBD-821D-498E-B0AF-D501025571AE}" presName="Name21" presStyleCnt="0"/>
      <dgm:spPr/>
    </dgm:pt>
    <dgm:pt modelId="{41890C19-04B8-4855-BEFB-DDF7E5FF7EE6}" type="pres">
      <dgm:prSet presAssocID="{D7D68BBD-821D-498E-B0AF-D501025571AE}" presName="level2Shape" presStyleLbl="node4" presStyleIdx="0" presStyleCnt="8" custScaleX="96329"/>
      <dgm:spPr/>
    </dgm:pt>
    <dgm:pt modelId="{08EB023E-29A8-4AB3-937E-739595625826}" type="pres">
      <dgm:prSet presAssocID="{D7D68BBD-821D-498E-B0AF-D501025571AE}" presName="hierChild3" presStyleCnt="0"/>
      <dgm:spPr/>
    </dgm:pt>
    <dgm:pt modelId="{5A544C20-D779-4019-BBBC-2A05CBAF8D0F}" type="pres">
      <dgm:prSet presAssocID="{F17D4EA4-6D25-4BE2-9836-ED1AC040740F}" presName="Name19" presStyleLbl="parChTrans1D4" presStyleIdx="1" presStyleCnt="8"/>
      <dgm:spPr/>
    </dgm:pt>
    <dgm:pt modelId="{82CA88B1-643B-478F-9842-B02345D12266}" type="pres">
      <dgm:prSet presAssocID="{C2810D41-AD21-4035-B13C-BCDA5854EDE5}" presName="Name21" presStyleCnt="0"/>
      <dgm:spPr/>
    </dgm:pt>
    <dgm:pt modelId="{C75830DC-779C-4E20-91FA-801E5121EF49}" type="pres">
      <dgm:prSet presAssocID="{C2810D41-AD21-4035-B13C-BCDA5854EDE5}" presName="level2Shape" presStyleLbl="node4" presStyleIdx="1" presStyleCnt="8" custScaleX="96329"/>
      <dgm:spPr/>
    </dgm:pt>
    <dgm:pt modelId="{A36EF700-BF5D-444F-B410-6C105F94629D}" type="pres">
      <dgm:prSet presAssocID="{C2810D41-AD21-4035-B13C-BCDA5854EDE5}" presName="hierChild3" presStyleCnt="0"/>
      <dgm:spPr/>
    </dgm:pt>
    <dgm:pt modelId="{0AA83A6C-73AA-41F0-9B89-B570526ED3FC}" type="pres">
      <dgm:prSet presAssocID="{EB63AAE6-E13A-44C5-8526-9C06AEC9DE57}" presName="Name19" presStyleLbl="parChTrans1D4" presStyleIdx="2" presStyleCnt="8"/>
      <dgm:spPr/>
    </dgm:pt>
    <dgm:pt modelId="{FDAA870E-A29B-443C-B0AD-91022ACBDFE4}" type="pres">
      <dgm:prSet presAssocID="{4F933DE2-FC57-4C1D-A38B-7ADEFB81B95C}" presName="Name21" presStyleCnt="0"/>
      <dgm:spPr/>
    </dgm:pt>
    <dgm:pt modelId="{8D8ABD85-29AD-45CC-A91C-1A5BDE173414}" type="pres">
      <dgm:prSet presAssocID="{4F933DE2-FC57-4C1D-A38B-7ADEFB81B95C}" presName="level2Shape" presStyleLbl="node4" presStyleIdx="2" presStyleCnt="8"/>
      <dgm:spPr/>
    </dgm:pt>
    <dgm:pt modelId="{6A078806-DC76-4373-A9F0-B201059BF57E}" type="pres">
      <dgm:prSet presAssocID="{4F933DE2-FC57-4C1D-A38B-7ADEFB81B95C}" presName="hierChild3" presStyleCnt="0"/>
      <dgm:spPr/>
    </dgm:pt>
    <dgm:pt modelId="{3AD6A840-E761-4456-90F0-676272247C41}" type="pres">
      <dgm:prSet presAssocID="{F7035C8F-9D73-40E6-9038-692C66BCA2F4}" presName="Name19" presStyleLbl="parChTrans1D4" presStyleIdx="3" presStyleCnt="8"/>
      <dgm:spPr/>
    </dgm:pt>
    <dgm:pt modelId="{849F4944-201F-4C30-8FD4-97B8025BA1AF}" type="pres">
      <dgm:prSet presAssocID="{C28CA7F4-374E-42EB-87C8-D464DEB4DC05}" presName="Name21" presStyleCnt="0"/>
      <dgm:spPr/>
    </dgm:pt>
    <dgm:pt modelId="{FA054981-5577-4269-B24F-DA5E23134167}" type="pres">
      <dgm:prSet presAssocID="{C28CA7F4-374E-42EB-87C8-D464DEB4DC05}" presName="level2Shape" presStyleLbl="node4" presStyleIdx="3" presStyleCnt="8" custScaleX="96329"/>
      <dgm:spPr/>
    </dgm:pt>
    <dgm:pt modelId="{5FB6A915-DE57-4B8F-91E0-DD7A2090388F}" type="pres">
      <dgm:prSet presAssocID="{C28CA7F4-374E-42EB-87C8-D464DEB4DC05}" presName="hierChild3" presStyleCnt="0"/>
      <dgm:spPr/>
    </dgm:pt>
    <dgm:pt modelId="{469A5664-D54E-4E8E-92C4-945A9D6EAAC2}" type="pres">
      <dgm:prSet presAssocID="{07232AAA-65D5-4C27-A8BC-FC0B81DD1DDE}" presName="Name19" presStyleLbl="parChTrans1D2" presStyleIdx="1" presStyleCnt="2"/>
      <dgm:spPr/>
    </dgm:pt>
    <dgm:pt modelId="{41264868-F7F3-46AA-B8D6-EAE30ABE3B19}" type="pres">
      <dgm:prSet presAssocID="{7066CA43-A6D6-4553-AC1E-ED6BB71B2DD7}" presName="Name21" presStyleCnt="0"/>
      <dgm:spPr/>
    </dgm:pt>
    <dgm:pt modelId="{D065FF94-3F09-403D-AA1F-45C24F354ADB}" type="pres">
      <dgm:prSet presAssocID="{7066CA43-A6D6-4553-AC1E-ED6BB71B2DD7}" presName="level2Shape" presStyleLbl="node2" presStyleIdx="1" presStyleCnt="2" custScaleX="95401"/>
      <dgm:spPr/>
    </dgm:pt>
    <dgm:pt modelId="{9D4ABC76-D82B-44E5-9CEC-5429FA39FD7E}" type="pres">
      <dgm:prSet presAssocID="{7066CA43-A6D6-4553-AC1E-ED6BB71B2DD7}" presName="hierChild3" presStyleCnt="0"/>
      <dgm:spPr/>
    </dgm:pt>
    <dgm:pt modelId="{24713F27-FC50-4FA2-B0C3-9DBB51BEB488}" type="pres">
      <dgm:prSet presAssocID="{17FFBD63-990F-4C21-BDD8-2A33B596A3E4}" presName="Name19" presStyleLbl="parChTrans1D3" presStyleIdx="1" presStyleCnt="2"/>
      <dgm:spPr/>
    </dgm:pt>
    <dgm:pt modelId="{585A041F-ABB0-4601-8360-779211DB2A62}" type="pres">
      <dgm:prSet presAssocID="{AD5805C5-6F3E-4690-9850-DA00BA9E8272}" presName="Name21" presStyleCnt="0"/>
      <dgm:spPr/>
    </dgm:pt>
    <dgm:pt modelId="{47F3D3D9-C71A-41B1-A8BC-9E3CAF831101}" type="pres">
      <dgm:prSet presAssocID="{AD5805C5-6F3E-4690-9850-DA00BA9E8272}" presName="level2Shape" presStyleLbl="node3" presStyleIdx="1" presStyleCnt="2" custScaleX="95401"/>
      <dgm:spPr/>
    </dgm:pt>
    <dgm:pt modelId="{9377C26F-83BA-4563-899A-40009254A547}" type="pres">
      <dgm:prSet presAssocID="{AD5805C5-6F3E-4690-9850-DA00BA9E8272}" presName="hierChild3" presStyleCnt="0"/>
      <dgm:spPr/>
    </dgm:pt>
    <dgm:pt modelId="{76A3A4CE-4AAC-4E18-91DF-75C4CF1D7CD8}" type="pres">
      <dgm:prSet presAssocID="{9EBCBA25-7FF4-4B6A-AA5C-23C938AF4C0B}" presName="Name19" presStyleLbl="parChTrans1D4" presStyleIdx="4" presStyleCnt="8"/>
      <dgm:spPr/>
    </dgm:pt>
    <dgm:pt modelId="{BC28000A-0FE1-48F0-9B2E-7D7C378DBC34}" type="pres">
      <dgm:prSet presAssocID="{4AA21021-8DCE-453C-A8D3-84EBEC8FC9B5}" presName="Name21" presStyleCnt="0"/>
      <dgm:spPr/>
    </dgm:pt>
    <dgm:pt modelId="{B4F8C9A2-39B5-4C97-9788-CE3F12F23727}" type="pres">
      <dgm:prSet presAssocID="{4AA21021-8DCE-453C-A8D3-84EBEC8FC9B5}" presName="level2Shape" presStyleLbl="node4" presStyleIdx="4" presStyleCnt="8" custScaleX="95401"/>
      <dgm:spPr/>
    </dgm:pt>
    <dgm:pt modelId="{C4C6C5E0-B8FF-4D6A-ADDE-35616D3FDEF2}" type="pres">
      <dgm:prSet presAssocID="{4AA21021-8DCE-453C-A8D3-84EBEC8FC9B5}" presName="hierChild3" presStyleCnt="0"/>
      <dgm:spPr/>
    </dgm:pt>
    <dgm:pt modelId="{A4350C34-BE1A-4036-8626-72F46615D7A5}" type="pres">
      <dgm:prSet presAssocID="{6B3E1FD6-5465-48B1-883A-E42E3C48A7A7}" presName="Name19" presStyleLbl="parChTrans1D4" presStyleIdx="5" presStyleCnt="8"/>
      <dgm:spPr/>
    </dgm:pt>
    <dgm:pt modelId="{E8C04F02-D603-47B8-A260-CF3D488B8FCC}" type="pres">
      <dgm:prSet presAssocID="{BFEB498E-27F0-482E-B0C6-9AD5BD3F9BA2}" presName="Name21" presStyleCnt="0"/>
      <dgm:spPr/>
    </dgm:pt>
    <dgm:pt modelId="{D6E36F5E-F45F-47BC-BEB9-E4CB1ACBD817}" type="pres">
      <dgm:prSet presAssocID="{BFEB498E-27F0-482E-B0C6-9AD5BD3F9BA2}" presName="level2Shape" presStyleLbl="node4" presStyleIdx="5" presStyleCnt="8" custScaleX="95401"/>
      <dgm:spPr/>
    </dgm:pt>
    <dgm:pt modelId="{A927F0F9-77B1-4563-B040-5190AEF79D92}" type="pres">
      <dgm:prSet presAssocID="{BFEB498E-27F0-482E-B0C6-9AD5BD3F9BA2}" presName="hierChild3" presStyleCnt="0"/>
      <dgm:spPr/>
    </dgm:pt>
    <dgm:pt modelId="{B96C0542-7343-4754-A078-B86ED276D07A}" type="pres">
      <dgm:prSet presAssocID="{70D77D3C-01D9-495F-80B4-FB4E894A858D}" presName="Name19" presStyleLbl="parChTrans1D4" presStyleIdx="6" presStyleCnt="8"/>
      <dgm:spPr/>
    </dgm:pt>
    <dgm:pt modelId="{3B6F10D5-5CEA-4193-9E58-66226F65A4C1}" type="pres">
      <dgm:prSet presAssocID="{3C08C4A5-97DB-4DCF-A920-5BFB665F3722}" presName="Name21" presStyleCnt="0"/>
      <dgm:spPr/>
    </dgm:pt>
    <dgm:pt modelId="{B85593FF-FC3F-4F0E-9998-82C184D54A07}" type="pres">
      <dgm:prSet presAssocID="{3C08C4A5-97DB-4DCF-A920-5BFB665F3722}" presName="level2Shape" presStyleLbl="node4" presStyleIdx="6" presStyleCnt="8" custScaleX="95401"/>
      <dgm:spPr/>
    </dgm:pt>
    <dgm:pt modelId="{7EB15124-4E92-424F-9587-4E470D1C89CF}" type="pres">
      <dgm:prSet presAssocID="{3C08C4A5-97DB-4DCF-A920-5BFB665F3722}" presName="hierChild3" presStyleCnt="0"/>
      <dgm:spPr/>
    </dgm:pt>
    <dgm:pt modelId="{6EF7EDC2-2AEE-46D2-A9C7-C82DC96D239B}" type="pres">
      <dgm:prSet presAssocID="{43A0D74C-620E-4674-891C-5932638DD3CD}" presName="Name19" presStyleLbl="parChTrans1D4" presStyleIdx="7" presStyleCnt="8"/>
      <dgm:spPr/>
    </dgm:pt>
    <dgm:pt modelId="{5D5DC8DA-9914-4800-9778-5E1A47E68938}" type="pres">
      <dgm:prSet presAssocID="{94807E02-BD5D-42D9-95FF-7BE0C8B5D5F7}" presName="Name21" presStyleCnt="0"/>
      <dgm:spPr/>
    </dgm:pt>
    <dgm:pt modelId="{4A0EC954-3C7B-49FD-9C99-EF537000D350}" type="pres">
      <dgm:prSet presAssocID="{94807E02-BD5D-42D9-95FF-7BE0C8B5D5F7}" presName="level2Shape" presStyleLbl="node4" presStyleIdx="7" presStyleCnt="8"/>
      <dgm:spPr/>
    </dgm:pt>
    <dgm:pt modelId="{3E322E9F-430B-41A6-9180-F72BC0A06ACC}" type="pres">
      <dgm:prSet presAssocID="{94807E02-BD5D-42D9-95FF-7BE0C8B5D5F7}" presName="hierChild3" presStyleCnt="0"/>
      <dgm:spPr/>
    </dgm:pt>
    <dgm:pt modelId="{9D7751F8-0BD9-4111-8D77-B1BD54B7C7FF}" type="pres">
      <dgm:prSet presAssocID="{1CB0B04F-E3B6-4588-B3BE-C0141E77AFB9}" presName="bgShapesFlow" presStyleCnt="0"/>
      <dgm:spPr/>
    </dgm:pt>
    <dgm:pt modelId="{FE2E18FA-445D-4682-A1D7-0F668EB50B5D}" type="pres">
      <dgm:prSet presAssocID="{2BF721B8-5AE0-420F-B2CA-FBDE4A9678F7}" presName="rectComp" presStyleCnt="0"/>
      <dgm:spPr/>
    </dgm:pt>
    <dgm:pt modelId="{C5851A8D-C378-4D6B-8D95-0A10541C7CAF}" type="pres">
      <dgm:prSet presAssocID="{2BF721B8-5AE0-420F-B2CA-FBDE4A9678F7}" presName="bgRect" presStyleLbl="bgShp" presStyleIdx="0" presStyleCnt="7"/>
      <dgm:spPr/>
    </dgm:pt>
    <dgm:pt modelId="{4DC5AAED-19CE-44C0-93E4-64FE7E4E7BC4}" type="pres">
      <dgm:prSet presAssocID="{2BF721B8-5AE0-420F-B2CA-FBDE4A9678F7}" presName="bgRectTx" presStyleLbl="bgShp" presStyleIdx="0" presStyleCnt="7">
        <dgm:presLayoutVars>
          <dgm:bulletEnabled val="1"/>
        </dgm:presLayoutVars>
      </dgm:prSet>
      <dgm:spPr/>
    </dgm:pt>
    <dgm:pt modelId="{092855A3-0AF1-4C9F-AAAB-421679A5A0CA}" type="pres">
      <dgm:prSet presAssocID="{2BF721B8-5AE0-420F-B2CA-FBDE4A9678F7}" presName="spComp" presStyleCnt="0"/>
      <dgm:spPr/>
    </dgm:pt>
    <dgm:pt modelId="{58D54AFB-2D38-471B-8D00-8DEF8EFA3D30}" type="pres">
      <dgm:prSet presAssocID="{2BF721B8-5AE0-420F-B2CA-FBDE4A9678F7}" presName="vSp" presStyleCnt="0"/>
      <dgm:spPr/>
    </dgm:pt>
    <dgm:pt modelId="{CAFAA5C5-7FC3-48EA-B637-54B5A4DE62A5}" type="pres">
      <dgm:prSet presAssocID="{ABED34C1-0ED6-4EBE-916A-E0B31511229D}" presName="rectComp" presStyleCnt="0"/>
      <dgm:spPr/>
    </dgm:pt>
    <dgm:pt modelId="{4B7EA27C-4508-4529-8DB8-27DF994A5EC6}" type="pres">
      <dgm:prSet presAssocID="{ABED34C1-0ED6-4EBE-916A-E0B31511229D}" presName="bgRect" presStyleLbl="bgShp" presStyleIdx="1" presStyleCnt="7"/>
      <dgm:spPr/>
    </dgm:pt>
    <dgm:pt modelId="{E09DFAC5-CF13-45A6-85E4-B8CD098A1525}" type="pres">
      <dgm:prSet presAssocID="{ABED34C1-0ED6-4EBE-916A-E0B31511229D}" presName="bgRectTx" presStyleLbl="bgShp" presStyleIdx="1" presStyleCnt="7">
        <dgm:presLayoutVars>
          <dgm:bulletEnabled val="1"/>
        </dgm:presLayoutVars>
      </dgm:prSet>
      <dgm:spPr/>
    </dgm:pt>
    <dgm:pt modelId="{984E34DE-04D6-411E-9C7E-35FAACA2C4A7}" type="pres">
      <dgm:prSet presAssocID="{ABED34C1-0ED6-4EBE-916A-E0B31511229D}" presName="spComp" presStyleCnt="0"/>
      <dgm:spPr/>
    </dgm:pt>
    <dgm:pt modelId="{60C357F4-8C6A-4B19-8EE7-B0BF0174EEF2}" type="pres">
      <dgm:prSet presAssocID="{ABED34C1-0ED6-4EBE-916A-E0B31511229D}" presName="vSp" presStyleCnt="0"/>
      <dgm:spPr/>
    </dgm:pt>
    <dgm:pt modelId="{ED1F24F8-1E82-4014-AE4C-4947527AE321}" type="pres">
      <dgm:prSet presAssocID="{7A6A8266-E8B4-4D42-B598-A8DE05B6DA2B}" presName="rectComp" presStyleCnt="0"/>
      <dgm:spPr/>
    </dgm:pt>
    <dgm:pt modelId="{4FF64BF8-8E35-4B8D-9A45-80E0B03A012D}" type="pres">
      <dgm:prSet presAssocID="{7A6A8266-E8B4-4D42-B598-A8DE05B6DA2B}" presName="bgRect" presStyleLbl="bgShp" presStyleIdx="2" presStyleCnt="7"/>
      <dgm:spPr/>
    </dgm:pt>
    <dgm:pt modelId="{64F489D7-E558-46F3-9D07-52543606F765}" type="pres">
      <dgm:prSet presAssocID="{7A6A8266-E8B4-4D42-B598-A8DE05B6DA2B}" presName="bgRectTx" presStyleLbl="bgShp" presStyleIdx="2" presStyleCnt="7">
        <dgm:presLayoutVars>
          <dgm:bulletEnabled val="1"/>
        </dgm:presLayoutVars>
      </dgm:prSet>
      <dgm:spPr/>
    </dgm:pt>
    <dgm:pt modelId="{A03DA4FB-0F81-414A-A80B-0B89CE2167BE}" type="pres">
      <dgm:prSet presAssocID="{7A6A8266-E8B4-4D42-B598-A8DE05B6DA2B}" presName="spComp" presStyleCnt="0"/>
      <dgm:spPr/>
    </dgm:pt>
    <dgm:pt modelId="{9CC93418-B54D-408F-8E97-956281EED264}" type="pres">
      <dgm:prSet presAssocID="{7A6A8266-E8B4-4D42-B598-A8DE05B6DA2B}" presName="vSp" presStyleCnt="0"/>
      <dgm:spPr/>
    </dgm:pt>
    <dgm:pt modelId="{77A29764-98EE-4CEB-96AD-9D11896C245A}" type="pres">
      <dgm:prSet presAssocID="{50AF9799-987B-4BA9-B85B-D2E25D539425}" presName="rectComp" presStyleCnt="0"/>
      <dgm:spPr/>
    </dgm:pt>
    <dgm:pt modelId="{F8AACCC9-7214-4094-BB7A-717B223C6EEA}" type="pres">
      <dgm:prSet presAssocID="{50AF9799-987B-4BA9-B85B-D2E25D539425}" presName="bgRect" presStyleLbl="bgShp" presStyleIdx="3" presStyleCnt="7"/>
      <dgm:spPr/>
    </dgm:pt>
    <dgm:pt modelId="{6DE1CB31-A587-4CD1-B12F-B14E6623C8B7}" type="pres">
      <dgm:prSet presAssocID="{50AF9799-987B-4BA9-B85B-D2E25D539425}" presName="bgRectTx" presStyleLbl="bgShp" presStyleIdx="3" presStyleCnt="7">
        <dgm:presLayoutVars>
          <dgm:bulletEnabled val="1"/>
        </dgm:presLayoutVars>
      </dgm:prSet>
      <dgm:spPr/>
    </dgm:pt>
    <dgm:pt modelId="{06A1042E-7288-483D-9840-8587C00A799F}" type="pres">
      <dgm:prSet presAssocID="{50AF9799-987B-4BA9-B85B-D2E25D539425}" presName="spComp" presStyleCnt="0"/>
      <dgm:spPr/>
    </dgm:pt>
    <dgm:pt modelId="{204DB185-AB40-4D69-8E20-20FB274CC3CD}" type="pres">
      <dgm:prSet presAssocID="{50AF9799-987B-4BA9-B85B-D2E25D539425}" presName="vSp" presStyleCnt="0"/>
      <dgm:spPr/>
    </dgm:pt>
    <dgm:pt modelId="{4E70D168-81DA-4AC4-ADB5-149415DB2704}" type="pres">
      <dgm:prSet presAssocID="{480CEA99-835A-4500-81D1-5A09015B77A8}" presName="rectComp" presStyleCnt="0"/>
      <dgm:spPr/>
    </dgm:pt>
    <dgm:pt modelId="{63759447-4E2F-4170-A407-8576DACA4E0B}" type="pres">
      <dgm:prSet presAssocID="{480CEA99-835A-4500-81D1-5A09015B77A8}" presName="bgRect" presStyleLbl="bgShp" presStyleIdx="4" presStyleCnt="7"/>
      <dgm:spPr/>
    </dgm:pt>
    <dgm:pt modelId="{58065542-F827-43E4-9606-A69521ED0E05}" type="pres">
      <dgm:prSet presAssocID="{480CEA99-835A-4500-81D1-5A09015B77A8}" presName="bgRectTx" presStyleLbl="bgShp" presStyleIdx="4" presStyleCnt="7">
        <dgm:presLayoutVars>
          <dgm:bulletEnabled val="1"/>
        </dgm:presLayoutVars>
      </dgm:prSet>
      <dgm:spPr/>
    </dgm:pt>
    <dgm:pt modelId="{65FD4674-7BC0-467B-8E86-6075B2FEAB47}" type="pres">
      <dgm:prSet presAssocID="{480CEA99-835A-4500-81D1-5A09015B77A8}" presName="spComp" presStyleCnt="0"/>
      <dgm:spPr/>
    </dgm:pt>
    <dgm:pt modelId="{7E0A4107-D1D9-43DE-BB82-51CBC58C4D82}" type="pres">
      <dgm:prSet presAssocID="{480CEA99-835A-4500-81D1-5A09015B77A8}" presName="vSp" presStyleCnt="0"/>
      <dgm:spPr/>
    </dgm:pt>
    <dgm:pt modelId="{9A32E47A-2388-4100-9574-2A41C41CFA4C}" type="pres">
      <dgm:prSet presAssocID="{19480856-70F6-4D95-B3A9-E0C7966510EB}" presName="rectComp" presStyleCnt="0"/>
      <dgm:spPr/>
    </dgm:pt>
    <dgm:pt modelId="{63158DC5-0F36-4603-A8BC-EC85ED1B66AF}" type="pres">
      <dgm:prSet presAssocID="{19480856-70F6-4D95-B3A9-E0C7966510EB}" presName="bgRect" presStyleLbl="bgShp" presStyleIdx="5" presStyleCnt="7"/>
      <dgm:spPr/>
    </dgm:pt>
    <dgm:pt modelId="{48EC3BF7-E67C-48AC-8353-90E56891CDE1}" type="pres">
      <dgm:prSet presAssocID="{19480856-70F6-4D95-B3A9-E0C7966510EB}" presName="bgRectTx" presStyleLbl="bgShp" presStyleIdx="5" presStyleCnt="7">
        <dgm:presLayoutVars>
          <dgm:bulletEnabled val="1"/>
        </dgm:presLayoutVars>
      </dgm:prSet>
      <dgm:spPr/>
    </dgm:pt>
    <dgm:pt modelId="{61A1F77B-BCFE-44D8-BB2E-3C477FC9A911}" type="pres">
      <dgm:prSet presAssocID="{19480856-70F6-4D95-B3A9-E0C7966510EB}" presName="spComp" presStyleCnt="0"/>
      <dgm:spPr/>
    </dgm:pt>
    <dgm:pt modelId="{3E1C6EDE-0F98-4FE9-A395-F5428FFC030E}" type="pres">
      <dgm:prSet presAssocID="{19480856-70F6-4D95-B3A9-E0C7966510EB}" presName="vSp" presStyleCnt="0"/>
      <dgm:spPr/>
    </dgm:pt>
    <dgm:pt modelId="{A7DD4430-A63E-438E-8451-5BE0EB2EAF9A}" type="pres">
      <dgm:prSet presAssocID="{AE566380-A174-4A01-A3BD-0ACC373944FA}" presName="rectComp" presStyleCnt="0"/>
      <dgm:spPr/>
    </dgm:pt>
    <dgm:pt modelId="{67E759AE-5C50-405C-9CAB-E0D4AAE98F2B}" type="pres">
      <dgm:prSet presAssocID="{AE566380-A174-4A01-A3BD-0ACC373944FA}" presName="bgRect" presStyleLbl="bgShp" presStyleIdx="6" presStyleCnt="7"/>
      <dgm:spPr/>
    </dgm:pt>
    <dgm:pt modelId="{C7EE67ED-8627-4B25-812E-905D90666E04}" type="pres">
      <dgm:prSet presAssocID="{AE566380-A174-4A01-A3BD-0ACC373944FA}" presName="bgRectTx" presStyleLbl="bgShp" presStyleIdx="6" presStyleCnt="7">
        <dgm:presLayoutVars>
          <dgm:bulletEnabled val="1"/>
        </dgm:presLayoutVars>
      </dgm:prSet>
      <dgm:spPr/>
    </dgm:pt>
  </dgm:ptLst>
  <dgm:cxnLst>
    <dgm:cxn modelId="{88131214-7AA8-42FD-AD73-B251573DE848}" type="presOf" srcId="{4F933DE2-FC57-4C1D-A38B-7ADEFB81B95C}" destId="{8D8ABD85-29AD-45CC-A91C-1A5BDE173414}" srcOrd="0" destOrd="0" presId="urn:microsoft.com/office/officeart/2005/8/layout/hierarchy6"/>
    <dgm:cxn modelId="{06FF5317-0E76-40A8-B9DB-A59F512C2244}" type="presOf" srcId="{C2810D41-AD21-4035-B13C-BCDA5854EDE5}" destId="{C75830DC-779C-4E20-91FA-801E5121EF49}" srcOrd="0" destOrd="0" presId="urn:microsoft.com/office/officeart/2005/8/layout/hierarchy6"/>
    <dgm:cxn modelId="{DE369F17-9C96-476D-87B6-1115F620BB1B}" type="presOf" srcId="{480CEA99-835A-4500-81D1-5A09015B77A8}" destId="{58065542-F827-43E4-9606-A69521ED0E05}" srcOrd="1" destOrd="0" presId="urn:microsoft.com/office/officeart/2005/8/layout/hierarchy6"/>
    <dgm:cxn modelId="{EE28D319-A270-473E-9DB7-4C0934BB7A95}" srcId="{8A143A27-C262-4A98-8F98-0FAE34F12EE2}" destId="{7066CA43-A6D6-4553-AC1E-ED6BB71B2DD7}" srcOrd="1" destOrd="0" parTransId="{07232AAA-65D5-4C27-A8BC-FC0B81DD1DDE}" sibTransId="{35EE3319-2DCD-4A0E-B130-1255E09E397E}"/>
    <dgm:cxn modelId="{BD611123-8D52-4F6D-981F-2B0A140C43E5}" type="presOf" srcId="{AE566380-A174-4A01-A3BD-0ACC373944FA}" destId="{C7EE67ED-8627-4B25-812E-905D90666E04}" srcOrd="1" destOrd="0" presId="urn:microsoft.com/office/officeart/2005/8/layout/hierarchy6"/>
    <dgm:cxn modelId="{19E53829-552B-4577-A5BC-D6EB542A6A1A}" type="presOf" srcId="{F7035C8F-9D73-40E6-9038-692C66BCA2F4}" destId="{3AD6A840-E761-4456-90F0-676272247C41}" srcOrd="0" destOrd="0" presId="urn:microsoft.com/office/officeart/2005/8/layout/hierarchy6"/>
    <dgm:cxn modelId="{5009A135-5959-4B1B-98F0-0ED2F10696DE}" type="presOf" srcId="{AE566380-A174-4A01-A3BD-0ACC373944FA}" destId="{67E759AE-5C50-405C-9CAB-E0D4AAE98F2B}" srcOrd="0" destOrd="0" presId="urn:microsoft.com/office/officeart/2005/8/layout/hierarchy6"/>
    <dgm:cxn modelId="{0EF56D3B-D961-4AF7-A10E-61019837CEA4}" srcId="{1CB0B04F-E3B6-4588-B3BE-C0141E77AFB9}" destId="{8A143A27-C262-4A98-8F98-0FAE34F12EE2}" srcOrd="0" destOrd="0" parTransId="{81E3067A-E976-4677-9AC7-1010624B18AD}" sibTransId="{9DBF7F0B-0109-4005-AD12-B8FC0C247C20}"/>
    <dgm:cxn modelId="{EC40533B-BF1E-4062-BD3D-14E0D01B204D}" srcId="{8A143A27-C262-4A98-8F98-0FAE34F12EE2}" destId="{B789068E-F400-440D-83FA-12CC830C1F5A}" srcOrd="0" destOrd="0" parTransId="{C24849A3-2A94-441A-B42A-1D2FCBB52BA3}" sibTransId="{34041EF2-EB47-4883-93A7-F400F257B5BB}"/>
    <dgm:cxn modelId="{D254F43F-A93F-4B14-81BB-ECBE58D6ED10}" srcId="{1CB0B04F-E3B6-4588-B3BE-C0141E77AFB9}" destId="{7A6A8266-E8B4-4D42-B598-A8DE05B6DA2B}" srcOrd="3" destOrd="0" parTransId="{BD94E963-99BA-43CA-AD11-6CB0BFDB8DA2}" sibTransId="{2DB42DCC-184D-40B8-8951-1D849FEFA6DF}"/>
    <dgm:cxn modelId="{EFE1DF5C-A069-4A43-8805-AEE1595B0F54}" type="presOf" srcId="{50AF9799-987B-4BA9-B85B-D2E25D539425}" destId="{F8AACCC9-7214-4094-BB7A-717B223C6EEA}" srcOrd="0" destOrd="0" presId="urn:microsoft.com/office/officeart/2005/8/layout/hierarchy6"/>
    <dgm:cxn modelId="{3EDE775E-4BA6-4D12-AB0B-B7EF262E214E}" type="presOf" srcId="{3C08C4A5-97DB-4DCF-A920-5BFB665F3722}" destId="{B85593FF-FC3F-4F0E-9998-82C184D54A07}" srcOrd="0" destOrd="0" presId="urn:microsoft.com/office/officeart/2005/8/layout/hierarchy6"/>
    <dgm:cxn modelId="{E2405E60-CC92-4A8F-BD75-43DBEAEBF658}" srcId="{4F933DE2-FC57-4C1D-A38B-7ADEFB81B95C}" destId="{C28CA7F4-374E-42EB-87C8-D464DEB4DC05}" srcOrd="0" destOrd="0" parTransId="{F7035C8F-9D73-40E6-9038-692C66BCA2F4}" sibTransId="{0054089A-01A4-4F39-96FA-B7FC95F30CA5}"/>
    <dgm:cxn modelId="{2CED0D62-993F-4A88-9B4C-7966DA85C399}" srcId="{B789068E-F400-440D-83FA-12CC830C1F5A}" destId="{8054CD55-2985-49DD-AC3F-B3A9863093B8}" srcOrd="0" destOrd="0" parTransId="{0DF91308-A003-49EE-B533-DC2EBF08432F}" sibTransId="{6690F6B4-6D9A-459C-A080-E57485D9743B}"/>
    <dgm:cxn modelId="{ACC06344-3C3A-4AA3-AF3D-4AE1B7DB1735}" type="presOf" srcId="{480CEA99-835A-4500-81D1-5A09015B77A8}" destId="{63759447-4E2F-4170-A407-8576DACA4E0B}" srcOrd="0" destOrd="0" presId="urn:microsoft.com/office/officeart/2005/8/layout/hierarchy6"/>
    <dgm:cxn modelId="{41DB0648-9ADC-47B6-9BBA-F8508A373C3E}" type="presOf" srcId="{6B3E1FD6-5465-48B1-883A-E42E3C48A7A7}" destId="{A4350C34-BE1A-4036-8626-72F46615D7A5}" srcOrd="0" destOrd="0" presId="urn:microsoft.com/office/officeart/2005/8/layout/hierarchy6"/>
    <dgm:cxn modelId="{F9540A4B-4304-4B9A-B721-495B32BEA157}" type="presOf" srcId="{1CB0B04F-E3B6-4588-B3BE-C0141E77AFB9}" destId="{D22970F1-3E60-4432-97AD-B73CCDF19390}" srcOrd="0" destOrd="0" presId="urn:microsoft.com/office/officeart/2005/8/layout/hierarchy6"/>
    <dgm:cxn modelId="{06483A4C-9E4A-4664-BA55-D6FD7F2EA415}" type="presOf" srcId="{C28CA7F4-374E-42EB-87C8-D464DEB4DC05}" destId="{FA054981-5577-4269-B24F-DA5E23134167}" srcOrd="0" destOrd="0" presId="urn:microsoft.com/office/officeart/2005/8/layout/hierarchy6"/>
    <dgm:cxn modelId="{B6D7376E-B0D4-4DCF-8042-FA0B4C4AFF16}" type="presOf" srcId="{F17D4EA4-6D25-4BE2-9836-ED1AC040740F}" destId="{5A544C20-D779-4019-BBBC-2A05CBAF8D0F}" srcOrd="0" destOrd="0" presId="urn:microsoft.com/office/officeart/2005/8/layout/hierarchy6"/>
    <dgm:cxn modelId="{BD25474E-4906-4966-AD01-A23D88E49020}" srcId="{1CB0B04F-E3B6-4588-B3BE-C0141E77AFB9}" destId="{480CEA99-835A-4500-81D1-5A09015B77A8}" srcOrd="5" destOrd="0" parTransId="{F6218D8A-4B53-4121-8814-111D164311D2}" sibTransId="{10C92F9A-4F00-44B1-82D9-A62A141DE6AA}"/>
    <dgm:cxn modelId="{A282916F-6A4E-4286-A068-7CF39F2C222C}" type="presOf" srcId="{17FFBD63-990F-4C21-BDD8-2A33B596A3E4}" destId="{24713F27-FC50-4FA2-B0C3-9DBB51BEB488}" srcOrd="0" destOrd="0" presId="urn:microsoft.com/office/officeart/2005/8/layout/hierarchy6"/>
    <dgm:cxn modelId="{8E5BFC50-5C25-4B49-91BE-D610B6579B57}" srcId="{D7D68BBD-821D-498E-B0AF-D501025571AE}" destId="{C2810D41-AD21-4035-B13C-BCDA5854EDE5}" srcOrd="0" destOrd="0" parTransId="{F17D4EA4-6D25-4BE2-9836-ED1AC040740F}" sibTransId="{3B31A6A9-6808-4D82-A493-4F903AB8CDAE}"/>
    <dgm:cxn modelId="{5F9C2A72-C9D1-44F7-8120-22D4875723D1}" type="presOf" srcId="{ABED34C1-0ED6-4EBE-916A-E0B31511229D}" destId="{4B7EA27C-4508-4529-8DB8-27DF994A5EC6}" srcOrd="0" destOrd="0" presId="urn:microsoft.com/office/officeart/2005/8/layout/hierarchy6"/>
    <dgm:cxn modelId="{F2551173-C757-4B08-8804-74CC1AA18E56}" srcId="{1CB0B04F-E3B6-4588-B3BE-C0141E77AFB9}" destId="{19480856-70F6-4D95-B3A9-E0C7966510EB}" srcOrd="6" destOrd="0" parTransId="{2CD8AC36-4191-4034-9A04-8674F52FA176}" sibTransId="{74B34A45-FF84-4603-BE46-001BE8440545}"/>
    <dgm:cxn modelId="{A0030F74-285E-4FD7-9AE2-41EEAF00ACD9}" type="presOf" srcId="{50AF9799-987B-4BA9-B85B-D2E25D539425}" destId="{6DE1CB31-A587-4CD1-B12F-B14E6623C8B7}" srcOrd="1" destOrd="0" presId="urn:microsoft.com/office/officeart/2005/8/layout/hierarchy6"/>
    <dgm:cxn modelId="{D9DC6774-AAF0-4A38-ABDB-B0037D02D243}" type="presOf" srcId="{7A6A8266-E8B4-4D42-B598-A8DE05B6DA2B}" destId="{64F489D7-E558-46F3-9D07-52543606F765}" srcOrd="1" destOrd="0" presId="urn:microsoft.com/office/officeart/2005/8/layout/hierarchy6"/>
    <dgm:cxn modelId="{0F2A7275-AB9C-4ED9-B48B-D03D09D5745E}" type="presOf" srcId="{D7D68BBD-821D-498E-B0AF-D501025571AE}" destId="{41890C19-04B8-4855-BEFB-DDF7E5FF7EE6}" srcOrd="0" destOrd="0" presId="urn:microsoft.com/office/officeart/2005/8/layout/hierarchy6"/>
    <dgm:cxn modelId="{E6B28257-6686-4607-B623-172131D2B65A}" srcId="{3C08C4A5-97DB-4DCF-A920-5BFB665F3722}" destId="{94807E02-BD5D-42D9-95FF-7BE0C8B5D5F7}" srcOrd="0" destOrd="0" parTransId="{43A0D74C-620E-4674-891C-5932638DD3CD}" sibTransId="{BD184DD9-ECD2-4C0D-A769-E020B7C8AC48}"/>
    <dgm:cxn modelId="{C191EB7F-F37A-402F-BFB1-709666D7279A}" srcId="{C2810D41-AD21-4035-B13C-BCDA5854EDE5}" destId="{4F933DE2-FC57-4C1D-A38B-7ADEFB81B95C}" srcOrd="0" destOrd="0" parTransId="{EB63AAE6-E13A-44C5-8526-9C06AEC9DE57}" sibTransId="{B740910C-86C6-453F-96A6-5020BEE118C8}"/>
    <dgm:cxn modelId="{CF8CC580-D925-4807-A61A-B0DFB1738B58}" type="presOf" srcId="{3F47A86D-2C77-48FE-A095-682E7622400F}" destId="{0FAC72B2-D592-49F8-9340-CD9A7ED30217}" srcOrd="0" destOrd="0" presId="urn:microsoft.com/office/officeart/2005/8/layout/hierarchy6"/>
    <dgm:cxn modelId="{AB37A28C-2BDC-4100-9910-BE28B61FAB9B}" type="presOf" srcId="{2BF721B8-5AE0-420F-B2CA-FBDE4A9678F7}" destId="{4DC5AAED-19CE-44C0-93E4-64FE7E4E7BC4}" srcOrd="1" destOrd="0" presId="urn:microsoft.com/office/officeart/2005/8/layout/hierarchy6"/>
    <dgm:cxn modelId="{1379EA95-B653-432C-A8E2-4499681A86E2}" type="presOf" srcId="{8A143A27-C262-4A98-8F98-0FAE34F12EE2}" destId="{DF7B6735-86DB-4588-BAF2-76DCF77300F1}" srcOrd="0" destOrd="0" presId="urn:microsoft.com/office/officeart/2005/8/layout/hierarchy6"/>
    <dgm:cxn modelId="{B4836698-2C37-463B-AB14-180BD9280053}" type="presOf" srcId="{EB63AAE6-E13A-44C5-8526-9C06AEC9DE57}" destId="{0AA83A6C-73AA-41F0-9B89-B570526ED3FC}" srcOrd="0" destOrd="0" presId="urn:microsoft.com/office/officeart/2005/8/layout/hierarchy6"/>
    <dgm:cxn modelId="{3C7DD19A-ED29-45BD-8FA2-14ADD8F68AE5}" type="presOf" srcId="{43A0D74C-620E-4674-891C-5932638DD3CD}" destId="{6EF7EDC2-2AEE-46D2-A9C7-C82DC96D239B}" srcOrd="0" destOrd="0" presId="urn:microsoft.com/office/officeart/2005/8/layout/hierarchy6"/>
    <dgm:cxn modelId="{BC42F19A-A286-4A57-9380-BB5DD1BF4F94}" srcId="{BFEB498E-27F0-482E-B0C6-9AD5BD3F9BA2}" destId="{3C08C4A5-97DB-4DCF-A920-5BFB665F3722}" srcOrd="0" destOrd="0" parTransId="{70D77D3C-01D9-495F-80B4-FB4E894A858D}" sibTransId="{1BEA0093-83A4-4AB6-8F93-8486F63FAA2E}"/>
    <dgm:cxn modelId="{4A1144A1-30E3-455D-9551-C9D71FF52943}" type="presOf" srcId="{ABED34C1-0ED6-4EBE-916A-E0B31511229D}" destId="{E09DFAC5-CF13-45A6-85E4-B8CD098A1525}" srcOrd="1" destOrd="0" presId="urn:microsoft.com/office/officeart/2005/8/layout/hierarchy6"/>
    <dgm:cxn modelId="{F4BFB4A2-F8CC-4186-A583-7EB7764343F4}" type="presOf" srcId="{AD5805C5-6F3E-4690-9850-DA00BA9E8272}" destId="{47F3D3D9-C71A-41B1-A8BC-9E3CAF831101}" srcOrd="0" destOrd="0" presId="urn:microsoft.com/office/officeart/2005/8/layout/hierarchy6"/>
    <dgm:cxn modelId="{D5E91AA3-16C0-4DD4-8DC0-028FBE388AB0}" srcId="{1CB0B04F-E3B6-4588-B3BE-C0141E77AFB9}" destId="{2BF721B8-5AE0-420F-B2CA-FBDE4A9678F7}" srcOrd="1" destOrd="0" parTransId="{346769CE-B848-4B5D-9287-F5802C700DAF}" sibTransId="{678B1206-CECE-4D48-85E4-1FEBB28E235E}"/>
    <dgm:cxn modelId="{DED210A7-156E-46F8-A0B7-A59CDDEF2844}" type="presOf" srcId="{7A6A8266-E8B4-4D42-B598-A8DE05B6DA2B}" destId="{4FF64BF8-8E35-4B8D-9A45-80E0B03A012D}" srcOrd="0" destOrd="0" presId="urn:microsoft.com/office/officeart/2005/8/layout/hierarchy6"/>
    <dgm:cxn modelId="{6F776FA9-E915-4217-9AAB-8C0471D96929}" type="presOf" srcId="{8054CD55-2985-49DD-AC3F-B3A9863093B8}" destId="{B1050FF7-4DB5-4B70-A280-3B78F833D038}" srcOrd="0" destOrd="0" presId="urn:microsoft.com/office/officeart/2005/8/layout/hierarchy6"/>
    <dgm:cxn modelId="{F75778AC-6CD2-48F0-A0B6-4DC6217C1BAF}" type="presOf" srcId="{7066CA43-A6D6-4553-AC1E-ED6BB71B2DD7}" destId="{D065FF94-3F09-403D-AA1F-45C24F354ADB}" srcOrd="0" destOrd="0" presId="urn:microsoft.com/office/officeart/2005/8/layout/hierarchy6"/>
    <dgm:cxn modelId="{0DA6E2B6-CA70-483F-844A-A137817F777D}" type="presOf" srcId="{0DF91308-A003-49EE-B533-DC2EBF08432F}" destId="{CC569C69-8C99-4F0B-AB5D-5A1457A9ACEA}" srcOrd="0" destOrd="0" presId="urn:microsoft.com/office/officeart/2005/8/layout/hierarchy6"/>
    <dgm:cxn modelId="{A448D0BD-3677-4CBA-891E-72BFA8B4DE25}" type="presOf" srcId="{B789068E-F400-440D-83FA-12CC830C1F5A}" destId="{573BDC04-6132-4C0E-8F85-5A58CA48F98B}" srcOrd="0" destOrd="0" presId="urn:microsoft.com/office/officeart/2005/8/layout/hierarchy6"/>
    <dgm:cxn modelId="{3C16E8BF-E274-431F-A8D0-C8A80E249DEB}" srcId="{4AA21021-8DCE-453C-A8D3-84EBEC8FC9B5}" destId="{BFEB498E-27F0-482E-B0C6-9AD5BD3F9BA2}" srcOrd="0" destOrd="0" parTransId="{6B3E1FD6-5465-48B1-883A-E42E3C48A7A7}" sibTransId="{7627355F-D653-44B9-9EDB-8EB79F447EE5}"/>
    <dgm:cxn modelId="{B24533C2-FFBB-4B8A-9960-CE5C910121A6}" srcId="{1CB0B04F-E3B6-4588-B3BE-C0141E77AFB9}" destId="{ABED34C1-0ED6-4EBE-916A-E0B31511229D}" srcOrd="2" destOrd="0" parTransId="{92DCEE6E-F92C-471D-B49C-49565A0AD8AF}" sibTransId="{1E382575-6B71-4D11-BF58-4F213DEDFDA7}"/>
    <dgm:cxn modelId="{53BFD4C5-3891-4CC3-BE79-88C24846EA48}" srcId="{1CB0B04F-E3B6-4588-B3BE-C0141E77AFB9}" destId="{50AF9799-987B-4BA9-B85B-D2E25D539425}" srcOrd="4" destOrd="0" parTransId="{61B8DED2-A26C-47A5-B0C0-C90FE87C8266}" sibTransId="{258954E7-96A9-4328-AF64-BF20CD1BBC85}"/>
    <dgm:cxn modelId="{9E4B0DC9-E5F8-4739-85F3-D1A6BFEC38CA}" type="presOf" srcId="{70D77D3C-01D9-495F-80B4-FB4E894A858D}" destId="{B96C0542-7343-4754-A078-B86ED276D07A}" srcOrd="0" destOrd="0" presId="urn:microsoft.com/office/officeart/2005/8/layout/hierarchy6"/>
    <dgm:cxn modelId="{6780C9C9-D67D-4ADE-A966-FB48E701A878}" type="presOf" srcId="{C24849A3-2A94-441A-B42A-1D2FCBB52BA3}" destId="{B712EFAF-932D-4FEE-BC92-EA0F7C065058}" srcOrd="0" destOrd="0" presId="urn:microsoft.com/office/officeart/2005/8/layout/hierarchy6"/>
    <dgm:cxn modelId="{1DCC51CA-D89C-4DB6-B3A8-F43F588213C1}" srcId="{8054CD55-2985-49DD-AC3F-B3A9863093B8}" destId="{D7D68BBD-821D-498E-B0AF-D501025571AE}" srcOrd="0" destOrd="0" parTransId="{3F47A86D-2C77-48FE-A095-682E7622400F}" sibTransId="{F9C74BF3-8C15-47B5-BAE9-94893D3E8839}"/>
    <dgm:cxn modelId="{0660EFCC-0FD7-4A16-A965-8753D4741CED}" type="presOf" srcId="{94807E02-BD5D-42D9-95FF-7BE0C8B5D5F7}" destId="{4A0EC954-3C7B-49FD-9C99-EF537000D350}" srcOrd="0" destOrd="0" presId="urn:microsoft.com/office/officeart/2005/8/layout/hierarchy6"/>
    <dgm:cxn modelId="{6D74D5D3-CE8D-40AB-8589-B93EE95F6BA5}" srcId="{1CB0B04F-E3B6-4588-B3BE-C0141E77AFB9}" destId="{AE566380-A174-4A01-A3BD-0ACC373944FA}" srcOrd="7" destOrd="0" parTransId="{BB40EB4A-5C06-44F1-967D-A1345779D1DD}" sibTransId="{2AC2D21D-DE45-4BE0-9DC2-D71A2B655E07}"/>
    <dgm:cxn modelId="{0F157ED4-5AA2-4FC7-9909-9141621489FC}" srcId="{AD5805C5-6F3E-4690-9850-DA00BA9E8272}" destId="{4AA21021-8DCE-453C-A8D3-84EBEC8FC9B5}" srcOrd="0" destOrd="0" parTransId="{9EBCBA25-7FF4-4B6A-AA5C-23C938AF4C0B}" sibTransId="{E0FF36FB-CCB3-49E7-8528-5E9AC1D34A51}"/>
    <dgm:cxn modelId="{73166ED8-6261-464C-AC70-90D6664072E4}" type="presOf" srcId="{4AA21021-8DCE-453C-A8D3-84EBEC8FC9B5}" destId="{B4F8C9A2-39B5-4C97-9788-CE3F12F23727}" srcOrd="0" destOrd="0" presId="urn:microsoft.com/office/officeart/2005/8/layout/hierarchy6"/>
    <dgm:cxn modelId="{06D979E3-6CBD-432A-925A-95AD4197F5D3}" type="presOf" srcId="{19480856-70F6-4D95-B3A9-E0C7966510EB}" destId="{63158DC5-0F36-4603-A8BC-EC85ED1B66AF}" srcOrd="0" destOrd="0" presId="urn:microsoft.com/office/officeart/2005/8/layout/hierarchy6"/>
    <dgm:cxn modelId="{F53A93E4-15D1-477B-9C60-AADAF00FC994}" type="presOf" srcId="{BFEB498E-27F0-482E-B0C6-9AD5BD3F9BA2}" destId="{D6E36F5E-F45F-47BC-BEB9-E4CB1ACBD817}" srcOrd="0" destOrd="0" presId="urn:microsoft.com/office/officeart/2005/8/layout/hierarchy6"/>
    <dgm:cxn modelId="{3A33E8E5-11A9-4480-BC0F-22E3399C6ABC}" type="presOf" srcId="{9EBCBA25-7FF4-4B6A-AA5C-23C938AF4C0B}" destId="{76A3A4CE-4AAC-4E18-91DF-75C4CF1D7CD8}" srcOrd="0" destOrd="0" presId="urn:microsoft.com/office/officeart/2005/8/layout/hierarchy6"/>
    <dgm:cxn modelId="{EF183FF1-7588-44C8-80C4-C5800AE72ABC}" type="presOf" srcId="{2BF721B8-5AE0-420F-B2CA-FBDE4A9678F7}" destId="{C5851A8D-C378-4D6B-8D95-0A10541C7CAF}" srcOrd="0" destOrd="0" presId="urn:microsoft.com/office/officeart/2005/8/layout/hierarchy6"/>
    <dgm:cxn modelId="{8FD451F3-AC6C-410F-A831-7320497DA3B6}" srcId="{7066CA43-A6D6-4553-AC1E-ED6BB71B2DD7}" destId="{AD5805C5-6F3E-4690-9850-DA00BA9E8272}" srcOrd="0" destOrd="0" parTransId="{17FFBD63-990F-4C21-BDD8-2A33B596A3E4}" sibTransId="{D95D0573-597C-4451-A8F8-59309EAB66E4}"/>
    <dgm:cxn modelId="{93262CF7-F8B9-4644-84C5-CF773ED2C749}" type="presOf" srcId="{07232AAA-65D5-4C27-A8BC-FC0B81DD1DDE}" destId="{469A5664-D54E-4E8E-92C4-945A9D6EAAC2}" srcOrd="0" destOrd="0" presId="urn:microsoft.com/office/officeart/2005/8/layout/hierarchy6"/>
    <dgm:cxn modelId="{412C01FA-64EA-4CB3-A628-9690EC7DD368}" type="presOf" srcId="{19480856-70F6-4D95-B3A9-E0C7966510EB}" destId="{48EC3BF7-E67C-48AC-8353-90E56891CDE1}" srcOrd="1" destOrd="0" presId="urn:microsoft.com/office/officeart/2005/8/layout/hierarchy6"/>
    <dgm:cxn modelId="{ACE89589-0F58-48F5-BD41-2C2640A04EBB}" type="presParOf" srcId="{D22970F1-3E60-4432-97AD-B73CCDF19390}" destId="{303C9044-16BF-42E3-8687-AFC82C71E694}" srcOrd="0" destOrd="0" presId="urn:microsoft.com/office/officeart/2005/8/layout/hierarchy6"/>
    <dgm:cxn modelId="{09235508-E188-4465-80C9-849F95EF5A9F}" type="presParOf" srcId="{303C9044-16BF-42E3-8687-AFC82C71E694}" destId="{9CEF479D-C001-4691-AF18-C11C351929B8}" srcOrd="0" destOrd="0" presId="urn:microsoft.com/office/officeart/2005/8/layout/hierarchy6"/>
    <dgm:cxn modelId="{03FCEE85-1DC9-42F5-A58B-87A41D5A5650}" type="presParOf" srcId="{303C9044-16BF-42E3-8687-AFC82C71E694}" destId="{5A52578C-ACBF-465F-8B68-B2AC0ED3CBA4}" srcOrd="1" destOrd="0" presId="urn:microsoft.com/office/officeart/2005/8/layout/hierarchy6"/>
    <dgm:cxn modelId="{EC30DF39-3ACE-42BF-94DE-1E13922B05F1}" type="presParOf" srcId="{5A52578C-ACBF-465F-8B68-B2AC0ED3CBA4}" destId="{684CAD80-356D-40D1-BEE6-BDDFC7D061F8}" srcOrd="0" destOrd="0" presId="urn:microsoft.com/office/officeart/2005/8/layout/hierarchy6"/>
    <dgm:cxn modelId="{08BB0FF9-693F-4204-8C2B-37AF18CA89C3}" type="presParOf" srcId="{684CAD80-356D-40D1-BEE6-BDDFC7D061F8}" destId="{DF7B6735-86DB-4588-BAF2-76DCF77300F1}" srcOrd="0" destOrd="0" presId="urn:microsoft.com/office/officeart/2005/8/layout/hierarchy6"/>
    <dgm:cxn modelId="{4A715B86-5D6E-49FC-AF18-69EDCD7B1E75}" type="presParOf" srcId="{684CAD80-356D-40D1-BEE6-BDDFC7D061F8}" destId="{1A6CD735-579E-455D-9953-5A6DEC1D6FE4}" srcOrd="1" destOrd="0" presId="urn:microsoft.com/office/officeart/2005/8/layout/hierarchy6"/>
    <dgm:cxn modelId="{FF8462EB-B713-40CB-9534-D20A8343851F}" type="presParOf" srcId="{1A6CD735-579E-455D-9953-5A6DEC1D6FE4}" destId="{B712EFAF-932D-4FEE-BC92-EA0F7C065058}" srcOrd="0" destOrd="0" presId="urn:microsoft.com/office/officeart/2005/8/layout/hierarchy6"/>
    <dgm:cxn modelId="{051FD135-79DB-4D90-8CED-15146705BA6A}" type="presParOf" srcId="{1A6CD735-579E-455D-9953-5A6DEC1D6FE4}" destId="{F78BEA20-2FB9-4002-A0FB-B1C4380DDB72}" srcOrd="1" destOrd="0" presId="urn:microsoft.com/office/officeart/2005/8/layout/hierarchy6"/>
    <dgm:cxn modelId="{7322A42B-73D7-4BC2-A7DC-34733AD2A9D3}" type="presParOf" srcId="{F78BEA20-2FB9-4002-A0FB-B1C4380DDB72}" destId="{573BDC04-6132-4C0E-8F85-5A58CA48F98B}" srcOrd="0" destOrd="0" presId="urn:microsoft.com/office/officeart/2005/8/layout/hierarchy6"/>
    <dgm:cxn modelId="{9641380A-7052-4690-843D-11377CBBDE33}" type="presParOf" srcId="{F78BEA20-2FB9-4002-A0FB-B1C4380DDB72}" destId="{4CB12732-0D77-4A53-9C1D-3B4E2E5E61E8}" srcOrd="1" destOrd="0" presId="urn:microsoft.com/office/officeart/2005/8/layout/hierarchy6"/>
    <dgm:cxn modelId="{6FCB6EE6-D075-4F28-8103-7561B0665CF9}" type="presParOf" srcId="{4CB12732-0D77-4A53-9C1D-3B4E2E5E61E8}" destId="{CC569C69-8C99-4F0B-AB5D-5A1457A9ACEA}" srcOrd="0" destOrd="0" presId="urn:microsoft.com/office/officeart/2005/8/layout/hierarchy6"/>
    <dgm:cxn modelId="{25D4DF12-5CA5-482E-8CD5-615D92960E93}" type="presParOf" srcId="{4CB12732-0D77-4A53-9C1D-3B4E2E5E61E8}" destId="{AFFC95C4-DA73-421D-8E04-57B6D05BBA09}" srcOrd="1" destOrd="0" presId="urn:microsoft.com/office/officeart/2005/8/layout/hierarchy6"/>
    <dgm:cxn modelId="{89A37D3D-9E97-42BC-A965-2AFB5C45EBAA}" type="presParOf" srcId="{AFFC95C4-DA73-421D-8E04-57B6D05BBA09}" destId="{B1050FF7-4DB5-4B70-A280-3B78F833D038}" srcOrd="0" destOrd="0" presId="urn:microsoft.com/office/officeart/2005/8/layout/hierarchy6"/>
    <dgm:cxn modelId="{C4531EB6-B54C-4977-ACEB-46C9CDF7A286}" type="presParOf" srcId="{AFFC95C4-DA73-421D-8E04-57B6D05BBA09}" destId="{4E7DC95C-56A1-4902-A0BB-28AA1FF3FC75}" srcOrd="1" destOrd="0" presId="urn:microsoft.com/office/officeart/2005/8/layout/hierarchy6"/>
    <dgm:cxn modelId="{6A2542F1-53A0-4617-9E60-BFDE73969E8B}" type="presParOf" srcId="{4E7DC95C-56A1-4902-A0BB-28AA1FF3FC75}" destId="{0FAC72B2-D592-49F8-9340-CD9A7ED30217}" srcOrd="0" destOrd="0" presId="urn:microsoft.com/office/officeart/2005/8/layout/hierarchy6"/>
    <dgm:cxn modelId="{5790542B-F957-4344-950E-FA3F144BC0AF}" type="presParOf" srcId="{4E7DC95C-56A1-4902-A0BB-28AA1FF3FC75}" destId="{2F43118E-2865-4B97-BE0B-C9061B5551FA}" srcOrd="1" destOrd="0" presId="urn:microsoft.com/office/officeart/2005/8/layout/hierarchy6"/>
    <dgm:cxn modelId="{1EB864FA-CCE0-419D-AB0B-30E53E9E3402}" type="presParOf" srcId="{2F43118E-2865-4B97-BE0B-C9061B5551FA}" destId="{41890C19-04B8-4855-BEFB-DDF7E5FF7EE6}" srcOrd="0" destOrd="0" presId="urn:microsoft.com/office/officeart/2005/8/layout/hierarchy6"/>
    <dgm:cxn modelId="{C4420E62-13BA-41C3-8FA9-C65656610C1F}" type="presParOf" srcId="{2F43118E-2865-4B97-BE0B-C9061B5551FA}" destId="{08EB023E-29A8-4AB3-937E-739595625826}" srcOrd="1" destOrd="0" presId="urn:microsoft.com/office/officeart/2005/8/layout/hierarchy6"/>
    <dgm:cxn modelId="{0E9EA6F4-B661-4E88-95B8-1A0FFCD05884}" type="presParOf" srcId="{08EB023E-29A8-4AB3-937E-739595625826}" destId="{5A544C20-D779-4019-BBBC-2A05CBAF8D0F}" srcOrd="0" destOrd="0" presId="urn:microsoft.com/office/officeart/2005/8/layout/hierarchy6"/>
    <dgm:cxn modelId="{98AFA1F1-684B-4C42-8626-551FA25AA871}" type="presParOf" srcId="{08EB023E-29A8-4AB3-937E-739595625826}" destId="{82CA88B1-643B-478F-9842-B02345D12266}" srcOrd="1" destOrd="0" presId="urn:microsoft.com/office/officeart/2005/8/layout/hierarchy6"/>
    <dgm:cxn modelId="{36729501-2B3A-42AD-8F9B-3FFDF6EC99F0}" type="presParOf" srcId="{82CA88B1-643B-478F-9842-B02345D12266}" destId="{C75830DC-779C-4E20-91FA-801E5121EF49}" srcOrd="0" destOrd="0" presId="urn:microsoft.com/office/officeart/2005/8/layout/hierarchy6"/>
    <dgm:cxn modelId="{4EA5CED1-1C33-4C4C-8AF6-5F079D7A2E82}" type="presParOf" srcId="{82CA88B1-643B-478F-9842-B02345D12266}" destId="{A36EF700-BF5D-444F-B410-6C105F94629D}" srcOrd="1" destOrd="0" presId="urn:microsoft.com/office/officeart/2005/8/layout/hierarchy6"/>
    <dgm:cxn modelId="{7584736B-1131-4AD1-9C4C-4D2A29C6470B}" type="presParOf" srcId="{A36EF700-BF5D-444F-B410-6C105F94629D}" destId="{0AA83A6C-73AA-41F0-9B89-B570526ED3FC}" srcOrd="0" destOrd="0" presId="urn:microsoft.com/office/officeart/2005/8/layout/hierarchy6"/>
    <dgm:cxn modelId="{1EFD07E5-D49D-4268-AA4C-4686761B5232}" type="presParOf" srcId="{A36EF700-BF5D-444F-B410-6C105F94629D}" destId="{FDAA870E-A29B-443C-B0AD-91022ACBDFE4}" srcOrd="1" destOrd="0" presId="urn:microsoft.com/office/officeart/2005/8/layout/hierarchy6"/>
    <dgm:cxn modelId="{03F0F9B6-0172-4258-8B7D-EC9646913B83}" type="presParOf" srcId="{FDAA870E-A29B-443C-B0AD-91022ACBDFE4}" destId="{8D8ABD85-29AD-45CC-A91C-1A5BDE173414}" srcOrd="0" destOrd="0" presId="urn:microsoft.com/office/officeart/2005/8/layout/hierarchy6"/>
    <dgm:cxn modelId="{743296CB-C94A-41B8-9765-8779331B03E8}" type="presParOf" srcId="{FDAA870E-A29B-443C-B0AD-91022ACBDFE4}" destId="{6A078806-DC76-4373-A9F0-B201059BF57E}" srcOrd="1" destOrd="0" presId="urn:microsoft.com/office/officeart/2005/8/layout/hierarchy6"/>
    <dgm:cxn modelId="{A5D00B2F-1ABF-4203-9310-1F2181F665BB}" type="presParOf" srcId="{6A078806-DC76-4373-A9F0-B201059BF57E}" destId="{3AD6A840-E761-4456-90F0-676272247C41}" srcOrd="0" destOrd="0" presId="urn:microsoft.com/office/officeart/2005/8/layout/hierarchy6"/>
    <dgm:cxn modelId="{27F9AB1D-9C95-413F-B69A-E7FA6DA67062}" type="presParOf" srcId="{6A078806-DC76-4373-A9F0-B201059BF57E}" destId="{849F4944-201F-4C30-8FD4-97B8025BA1AF}" srcOrd="1" destOrd="0" presId="urn:microsoft.com/office/officeart/2005/8/layout/hierarchy6"/>
    <dgm:cxn modelId="{D2733B2E-BB75-4D8E-A8CB-86E8913847B4}" type="presParOf" srcId="{849F4944-201F-4C30-8FD4-97B8025BA1AF}" destId="{FA054981-5577-4269-B24F-DA5E23134167}" srcOrd="0" destOrd="0" presId="urn:microsoft.com/office/officeart/2005/8/layout/hierarchy6"/>
    <dgm:cxn modelId="{083544DD-6CCB-4CD7-A931-B31D4088915F}" type="presParOf" srcId="{849F4944-201F-4C30-8FD4-97B8025BA1AF}" destId="{5FB6A915-DE57-4B8F-91E0-DD7A2090388F}" srcOrd="1" destOrd="0" presId="urn:microsoft.com/office/officeart/2005/8/layout/hierarchy6"/>
    <dgm:cxn modelId="{68711B2D-A8B4-47A3-BBC0-5DB819D3C5AA}" type="presParOf" srcId="{1A6CD735-579E-455D-9953-5A6DEC1D6FE4}" destId="{469A5664-D54E-4E8E-92C4-945A9D6EAAC2}" srcOrd="2" destOrd="0" presId="urn:microsoft.com/office/officeart/2005/8/layout/hierarchy6"/>
    <dgm:cxn modelId="{BD1E5899-9473-4DFD-A0E5-8AA3337F97BF}" type="presParOf" srcId="{1A6CD735-579E-455D-9953-5A6DEC1D6FE4}" destId="{41264868-F7F3-46AA-B8D6-EAE30ABE3B19}" srcOrd="3" destOrd="0" presId="urn:microsoft.com/office/officeart/2005/8/layout/hierarchy6"/>
    <dgm:cxn modelId="{338BEF6B-C748-4A2C-B233-F38817D0819B}" type="presParOf" srcId="{41264868-F7F3-46AA-B8D6-EAE30ABE3B19}" destId="{D065FF94-3F09-403D-AA1F-45C24F354ADB}" srcOrd="0" destOrd="0" presId="urn:microsoft.com/office/officeart/2005/8/layout/hierarchy6"/>
    <dgm:cxn modelId="{8A0D363F-5C5A-46D2-8FF6-1EAE652FB7E0}" type="presParOf" srcId="{41264868-F7F3-46AA-B8D6-EAE30ABE3B19}" destId="{9D4ABC76-D82B-44E5-9CEC-5429FA39FD7E}" srcOrd="1" destOrd="0" presId="urn:microsoft.com/office/officeart/2005/8/layout/hierarchy6"/>
    <dgm:cxn modelId="{9A9B220C-9D5E-46FB-838F-B0A2D28B67B4}" type="presParOf" srcId="{9D4ABC76-D82B-44E5-9CEC-5429FA39FD7E}" destId="{24713F27-FC50-4FA2-B0C3-9DBB51BEB488}" srcOrd="0" destOrd="0" presId="urn:microsoft.com/office/officeart/2005/8/layout/hierarchy6"/>
    <dgm:cxn modelId="{16872626-5DC0-458C-BF3C-6B5E012AB84B}" type="presParOf" srcId="{9D4ABC76-D82B-44E5-9CEC-5429FA39FD7E}" destId="{585A041F-ABB0-4601-8360-779211DB2A62}" srcOrd="1" destOrd="0" presId="urn:microsoft.com/office/officeart/2005/8/layout/hierarchy6"/>
    <dgm:cxn modelId="{6F5DBCC3-049B-4577-A51D-619E10527C8C}" type="presParOf" srcId="{585A041F-ABB0-4601-8360-779211DB2A62}" destId="{47F3D3D9-C71A-41B1-A8BC-9E3CAF831101}" srcOrd="0" destOrd="0" presId="urn:microsoft.com/office/officeart/2005/8/layout/hierarchy6"/>
    <dgm:cxn modelId="{6496224C-48C6-455C-B8E0-9A05CE6165EA}" type="presParOf" srcId="{585A041F-ABB0-4601-8360-779211DB2A62}" destId="{9377C26F-83BA-4563-899A-40009254A547}" srcOrd="1" destOrd="0" presId="urn:microsoft.com/office/officeart/2005/8/layout/hierarchy6"/>
    <dgm:cxn modelId="{F9EDC351-AC65-48E1-A991-A20AE9BC04FA}" type="presParOf" srcId="{9377C26F-83BA-4563-899A-40009254A547}" destId="{76A3A4CE-4AAC-4E18-91DF-75C4CF1D7CD8}" srcOrd="0" destOrd="0" presId="urn:microsoft.com/office/officeart/2005/8/layout/hierarchy6"/>
    <dgm:cxn modelId="{1C3A4AC3-328F-432C-B735-4EA33622CC1D}" type="presParOf" srcId="{9377C26F-83BA-4563-899A-40009254A547}" destId="{BC28000A-0FE1-48F0-9B2E-7D7C378DBC34}" srcOrd="1" destOrd="0" presId="urn:microsoft.com/office/officeart/2005/8/layout/hierarchy6"/>
    <dgm:cxn modelId="{BC4677E8-1D7F-4F1C-8ACF-298446FA76DC}" type="presParOf" srcId="{BC28000A-0FE1-48F0-9B2E-7D7C378DBC34}" destId="{B4F8C9A2-39B5-4C97-9788-CE3F12F23727}" srcOrd="0" destOrd="0" presId="urn:microsoft.com/office/officeart/2005/8/layout/hierarchy6"/>
    <dgm:cxn modelId="{C3F696A2-3EA2-4901-BA95-DAD55F1A465D}" type="presParOf" srcId="{BC28000A-0FE1-48F0-9B2E-7D7C378DBC34}" destId="{C4C6C5E0-B8FF-4D6A-ADDE-35616D3FDEF2}" srcOrd="1" destOrd="0" presId="urn:microsoft.com/office/officeart/2005/8/layout/hierarchy6"/>
    <dgm:cxn modelId="{665F6091-5507-4AD7-959C-AB08DDC05FF4}" type="presParOf" srcId="{C4C6C5E0-B8FF-4D6A-ADDE-35616D3FDEF2}" destId="{A4350C34-BE1A-4036-8626-72F46615D7A5}" srcOrd="0" destOrd="0" presId="urn:microsoft.com/office/officeart/2005/8/layout/hierarchy6"/>
    <dgm:cxn modelId="{296CC9F2-A78F-4CAC-947D-B65C2D03A3E1}" type="presParOf" srcId="{C4C6C5E0-B8FF-4D6A-ADDE-35616D3FDEF2}" destId="{E8C04F02-D603-47B8-A260-CF3D488B8FCC}" srcOrd="1" destOrd="0" presId="urn:microsoft.com/office/officeart/2005/8/layout/hierarchy6"/>
    <dgm:cxn modelId="{89E1D78F-470C-4568-B319-E28DAB113E10}" type="presParOf" srcId="{E8C04F02-D603-47B8-A260-CF3D488B8FCC}" destId="{D6E36F5E-F45F-47BC-BEB9-E4CB1ACBD817}" srcOrd="0" destOrd="0" presId="urn:microsoft.com/office/officeart/2005/8/layout/hierarchy6"/>
    <dgm:cxn modelId="{593FB8D9-A468-4808-B5E4-B2972C7F6DCF}" type="presParOf" srcId="{E8C04F02-D603-47B8-A260-CF3D488B8FCC}" destId="{A927F0F9-77B1-4563-B040-5190AEF79D92}" srcOrd="1" destOrd="0" presId="urn:microsoft.com/office/officeart/2005/8/layout/hierarchy6"/>
    <dgm:cxn modelId="{62FBE661-954D-4665-B206-221ADC685C2E}" type="presParOf" srcId="{A927F0F9-77B1-4563-B040-5190AEF79D92}" destId="{B96C0542-7343-4754-A078-B86ED276D07A}" srcOrd="0" destOrd="0" presId="urn:microsoft.com/office/officeart/2005/8/layout/hierarchy6"/>
    <dgm:cxn modelId="{0C8E6BB7-5672-4CBE-A7EB-DC9F5C97DA77}" type="presParOf" srcId="{A927F0F9-77B1-4563-B040-5190AEF79D92}" destId="{3B6F10D5-5CEA-4193-9E58-66226F65A4C1}" srcOrd="1" destOrd="0" presId="urn:microsoft.com/office/officeart/2005/8/layout/hierarchy6"/>
    <dgm:cxn modelId="{4CEF2285-D63B-40EE-88E5-FF657C7C6CF2}" type="presParOf" srcId="{3B6F10D5-5CEA-4193-9E58-66226F65A4C1}" destId="{B85593FF-FC3F-4F0E-9998-82C184D54A07}" srcOrd="0" destOrd="0" presId="urn:microsoft.com/office/officeart/2005/8/layout/hierarchy6"/>
    <dgm:cxn modelId="{31569329-C8EC-4363-B1B5-09BED26035F2}" type="presParOf" srcId="{3B6F10D5-5CEA-4193-9E58-66226F65A4C1}" destId="{7EB15124-4E92-424F-9587-4E470D1C89CF}" srcOrd="1" destOrd="0" presId="urn:microsoft.com/office/officeart/2005/8/layout/hierarchy6"/>
    <dgm:cxn modelId="{07A8344E-D93C-43D6-90BD-B7BC5ABF9262}" type="presParOf" srcId="{7EB15124-4E92-424F-9587-4E470D1C89CF}" destId="{6EF7EDC2-2AEE-46D2-A9C7-C82DC96D239B}" srcOrd="0" destOrd="0" presId="urn:microsoft.com/office/officeart/2005/8/layout/hierarchy6"/>
    <dgm:cxn modelId="{A3F59C6C-7631-4B9B-B854-E029B4AB470C}" type="presParOf" srcId="{7EB15124-4E92-424F-9587-4E470D1C89CF}" destId="{5D5DC8DA-9914-4800-9778-5E1A47E68938}" srcOrd="1" destOrd="0" presId="urn:microsoft.com/office/officeart/2005/8/layout/hierarchy6"/>
    <dgm:cxn modelId="{1A2A5D9B-9A59-484D-AD29-0B28C58CAC67}" type="presParOf" srcId="{5D5DC8DA-9914-4800-9778-5E1A47E68938}" destId="{4A0EC954-3C7B-49FD-9C99-EF537000D350}" srcOrd="0" destOrd="0" presId="urn:microsoft.com/office/officeart/2005/8/layout/hierarchy6"/>
    <dgm:cxn modelId="{65536A85-5A6E-4BDF-9BA2-7F5A016D6B66}" type="presParOf" srcId="{5D5DC8DA-9914-4800-9778-5E1A47E68938}" destId="{3E322E9F-430B-41A6-9180-F72BC0A06ACC}" srcOrd="1" destOrd="0" presId="urn:microsoft.com/office/officeart/2005/8/layout/hierarchy6"/>
    <dgm:cxn modelId="{456F5569-C380-4D47-93A1-FED2069CDA66}" type="presParOf" srcId="{D22970F1-3E60-4432-97AD-B73CCDF19390}" destId="{9D7751F8-0BD9-4111-8D77-B1BD54B7C7FF}" srcOrd="1" destOrd="0" presId="urn:microsoft.com/office/officeart/2005/8/layout/hierarchy6"/>
    <dgm:cxn modelId="{0AC845A6-2F6D-4058-9C54-79255C8BF15E}" type="presParOf" srcId="{9D7751F8-0BD9-4111-8D77-B1BD54B7C7FF}" destId="{FE2E18FA-445D-4682-A1D7-0F668EB50B5D}" srcOrd="0" destOrd="0" presId="urn:microsoft.com/office/officeart/2005/8/layout/hierarchy6"/>
    <dgm:cxn modelId="{0E567777-676C-43B1-AAC4-FA814423E324}" type="presParOf" srcId="{FE2E18FA-445D-4682-A1D7-0F668EB50B5D}" destId="{C5851A8D-C378-4D6B-8D95-0A10541C7CAF}" srcOrd="0" destOrd="0" presId="urn:microsoft.com/office/officeart/2005/8/layout/hierarchy6"/>
    <dgm:cxn modelId="{B0016E7D-0BBE-43D0-996D-68CE0DE89C80}" type="presParOf" srcId="{FE2E18FA-445D-4682-A1D7-0F668EB50B5D}" destId="{4DC5AAED-19CE-44C0-93E4-64FE7E4E7BC4}" srcOrd="1" destOrd="0" presId="urn:microsoft.com/office/officeart/2005/8/layout/hierarchy6"/>
    <dgm:cxn modelId="{55776610-7501-4F22-AB59-DBFBB97A27C6}" type="presParOf" srcId="{9D7751F8-0BD9-4111-8D77-B1BD54B7C7FF}" destId="{092855A3-0AF1-4C9F-AAAB-421679A5A0CA}" srcOrd="1" destOrd="0" presId="urn:microsoft.com/office/officeart/2005/8/layout/hierarchy6"/>
    <dgm:cxn modelId="{F61C93D5-E06F-4655-9804-09B9D3202D40}" type="presParOf" srcId="{092855A3-0AF1-4C9F-AAAB-421679A5A0CA}" destId="{58D54AFB-2D38-471B-8D00-8DEF8EFA3D30}" srcOrd="0" destOrd="0" presId="urn:microsoft.com/office/officeart/2005/8/layout/hierarchy6"/>
    <dgm:cxn modelId="{094372AA-5683-489E-84B0-D4E93501BBF8}" type="presParOf" srcId="{9D7751F8-0BD9-4111-8D77-B1BD54B7C7FF}" destId="{CAFAA5C5-7FC3-48EA-B637-54B5A4DE62A5}" srcOrd="2" destOrd="0" presId="urn:microsoft.com/office/officeart/2005/8/layout/hierarchy6"/>
    <dgm:cxn modelId="{D7DBCE73-2A4A-4BEB-9F81-C11E79DED33D}" type="presParOf" srcId="{CAFAA5C5-7FC3-48EA-B637-54B5A4DE62A5}" destId="{4B7EA27C-4508-4529-8DB8-27DF994A5EC6}" srcOrd="0" destOrd="0" presId="urn:microsoft.com/office/officeart/2005/8/layout/hierarchy6"/>
    <dgm:cxn modelId="{161A29EF-5682-44F6-A454-EBF3B8A7D85C}" type="presParOf" srcId="{CAFAA5C5-7FC3-48EA-B637-54B5A4DE62A5}" destId="{E09DFAC5-CF13-45A6-85E4-B8CD098A1525}" srcOrd="1" destOrd="0" presId="urn:microsoft.com/office/officeart/2005/8/layout/hierarchy6"/>
    <dgm:cxn modelId="{3F44CF00-E92A-40F4-9B30-4BB84A76D6E7}" type="presParOf" srcId="{9D7751F8-0BD9-4111-8D77-B1BD54B7C7FF}" destId="{984E34DE-04D6-411E-9C7E-35FAACA2C4A7}" srcOrd="3" destOrd="0" presId="urn:microsoft.com/office/officeart/2005/8/layout/hierarchy6"/>
    <dgm:cxn modelId="{E5BA25C5-D135-495F-A1F0-48F52D10179C}" type="presParOf" srcId="{984E34DE-04D6-411E-9C7E-35FAACA2C4A7}" destId="{60C357F4-8C6A-4B19-8EE7-B0BF0174EEF2}" srcOrd="0" destOrd="0" presId="urn:microsoft.com/office/officeart/2005/8/layout/hierarchy6"/>
    <dgm:cxn modelId="{389D6128-06A7-4F0F-B18C-1039D60C20A1}" type="presParOf" srcId="{9D7751F8-0BD9-4111-8D77-B1BD54B7C7FF}" destId="{ED1F24F8-1E82-4014-AE4C-4947527AE321}" srcOrd="4" destOrd="0" presId="urn:microsoft.com/office/officeart/2005/8/layout/hierarchy6"/>
    <dgm:cxn modelId="{862CCB13-3ED9-404A-934E-C253EAEF18B0}" type="presParOf" srcId="{ED1F24F8-1E82-4014-AE4C-4947527AE321}" destId="{4FF64BF8-8E35-4B8D-9A45-80E0B03A012D}" srcOrd="0" destOrd="0" presId="urn:microsoft.com/office/officeart/2005/8/layout/hierarchy6"/>
    <dgm:cxn modelId="{AEA10D2A-60A6-405A-9D45-D41F5D5E8469}" type="presParOf" srcId="{ED1F24F8-1E82-4014-AE4C-4947527AE321}" destId="{64F489D7-E558-46F3-9D07-52543606F765}" srcOrd="1" destOrd="0" presId="urn:microsoft.com/office/officeart/2005/8/layout/hierarchy6"/>
    <dgm:cxn modelId="{B091B0A4-674F-4B9F-BA9C-E7B7EC053ACF}" type="presParOf" srcId="{9D7751F8-0BD9-4111-8D77-B1BD54B7C7FF}" destId="{A03DA4FB-0F81-414A-A80B-0B89CE2167BE}" srcOrd="5" destOrd="0" presId="urn:microsoft.com/office/officeart/2005/8/layout/hierarchy6"/>
    <dgm:cxn modelId="{3EDB9FFD-59FF-4C78-966B-EB70B5C682DB}" type="presParOf" srcId="{A03DA4FB-0F81-414A-A80B-0B89CE2167BE}" destId="{9CC93418-B54D-408F-8E97-956281EED264}" srcOrd="0" destOrd="0" presId="urn:microsoft.com/office/officeart/2005/8/layout/hierarchy6"/>
    <dgm:cxn modelId="{28211DB8-9C38-4DB6-8C6E-D963F1AE1AD7}" type="presParOf" srcId="{9D7751F8-0BD9-4111-8D77-B1BD54B7C7FF}" destId="{77A29764-98EE-4CEB-96AD-9D11896C245A}" srcOrd="6" destOrd="0" presId="urn:microsoft.com/office/officeart/2005/8/layout/hierarchy6"/>
    <dgm:cxn modelId="{20D67D94-ABBC-4D02-B50E-A9D14759BD6D}" type="presParOf" srcId="{77A29764-98EE-4CEB-96AD-9D11896C245A}" destId="{F8AACCC9-7214-4094-BB7A-717B223C6EEA}" srcOrd="0" destOrd="0" presId="urn:microsoft.com/office/officeart/2005/8/layout/hierarchy6"/>
    <dgm:cxn modelId="{F381C597-3004-40EF-864E-4C2EA727FA9E}" type="presParOf" srcId="{77A29764-98EE-4CEB-96AD-9D11896C245A}" destId="{6DE1CB31-A587-4CD1-B12F-B14E6623C8B7}" srcOrd="1" destOrd="0" presId="urn:microsoft.com/office/officeart/2005/8/layout/hierarchy6"/>
    <dgm:cxn modelId="{02BBFC37-6C22-448C-9F8F-5EF452BEEE87}" type="presParOf" srcId="{9D7751F8-0BD9-4111-8D77-B1BD54B7C7FF}" destId="{06A1042E-7288-483D-9840-8587C00A799F}" srcOrd="7" destOrd="0" presId="urn:microsoft.com/office/officeart/2005/8/layout/hierarchy6"/>
    <dgm:cxn modelId="{B746FC50-5F5A-4364-9543-8F41C8978197}" type="presParOf" srcId="{06A1042E-7288-483D-9840-8587C00A799F}" destId="{204DB185-AB40-4D69-8E20-20FB274CC3CD}" srcOrd="0" destOrd="0" presId="urn:microsoft.com/office/officeart/2005/8/layout/hierarchy6"/>
    <dgm:cxn modelId="{915080EF-8F1A-48D0-9421-629888711BC6}" type="presParOf" srcId="{9D7751F8-0BD9-4111-8D77-B1BD54B7C7FF}" destId="{4E70D168-81DA-4AC4-ADB5-149415DB2704}" srcOrd="8" destOrd="0" presId="urn:microsoft.com/office/officeart/2005/8/layout/hierarchy6"/>
    <dgm:cxn modelId="{31BE544F-095C-447C-834F-90BE8EFB8871}" type="presParOf" srcId="{4E70D168-81DA-4AC4-ADB5-149415DB2704}" destId="{63759447-4E2F-4170-A407-8576DACA4E0B}" srcOrd="0" destOrd="0" presId="urn:microsoft.com/office/officeart/2005/8/layout/hierarchy6"/>
    <dgm:cxn modelId="{05DA055D-4378-462A-94EB-07E8C220E0CD}" type="presParOf" srcId="{4E70D168-81DA-4AC4-ADB5-149415DB2704}" destId="{58065542-F827-43E4-9606-A69521ED0E05}" srcOrd="1" destOrd="0" presId="urn:microsoft.com/office/officeart/2005/8/layout/hierarchy6"/>
    <dgm:cxn modelId="{D726B11B-5C4A-4061-B7F2-19356064EDAA}" type="presParOf" srcId="{9D7751F8-0BD9-4111-8D77-B1BD54B7C7FF}" destId="{65FD4674-7BC0-467B-8E86-6075B2FEAB47}" srcOrd="9" destOrd="0" presId="urn:microsoft.com/office/officeart/2005/8/layout/hierarchy6"/>
    <dgm:cxn modelId="{32069115-C1F2-43CF-97FB-1F4DA9FCA7FC}" type="presParOf" srcId="{65FD4674-7BC0-467B-8E86-6075B2FEAB47}" destId="{7E0A4107-D1D9-43DE-BB82-51CBC58C4D82}" srcOrd="0" destOrd="0" presId="urn:microsoft.com/office/officeart/2005/8/layout/hierarchy6"/>
    <dgm:cxn modelId="{09FDBE86-DE15-4F66-AA37-DB6A366C7C63}" type="presParOf" srcId="{9D7751F8-0BD9-4111-8D77-B1BD54B7C7FF}" destId="{9A32E47A-2388-4100-9574-2A41C41CFA4C}" srcOrd="10" destOrd="0" presId="urn:microsoft.com/office/officeart/2005/8/layout/hierarchy6"/>
    <dgm:cxn modelId="{04467653-C14D-4870-AB9E-D294E21F06B1}" type="presParOf" srcId="{9A32E47A-2388-4100-9574-2A41C41CFA4C}" destId="{63158DC5-0F36-4603-A8BC-EC85ED1B66AF}" srcOrd="0" destOrd="0" presId="urn:microsoft.com/office/officeart/2005/8/layout/hierarchy6"/>
    <dgm:cxn modelId="{6BBE236D-C321-42D9-8CBC-7146C656F5A8}" type="presParOf" srcId="{9A32E47A-2388-4100-9574-2A41C41CFA4C}" destId="{48EC3BF7-E67C-48AC-8353-90E56891CDE1}" srcOrd="1" destOrd="0" presId="urn:microsoft.com/office/officeart/2005/8/layout/hierarchy6"/>
    <dgm:cxn modelId="{FDE43031-617B-4EAB-839D-C757410E82E3}" type="presParOf" srcId="{9D7751F8-0BD9-4111-8D77-B1BD54B7C7FF}" destId="{61A1F77B-BCFE-44D8-BB2E-3C477FC9A911}" srcOrd="11" destOrd="0" presId="urn:microsoft.com/office/officeart/2005/8/layout/hierarchy6"/>
    <dgm:cxn modelId="{07A3F2A4-601C-42D8-AE0F-33412540D9B9}" type="presParOf" srcId="{61A1F77B-BCFE-44D8-BB2E-3C477FC9A911}" destId="{3E1C6EDE-0F98-4FE9-A395-F5428FFC030E}" srcOrd="0" destOrd="0" presId="urn:microsoft.com/office/officeart/2005/8/layout/hierarchy6"/>
    <dgm:cxn modelId="{4DDEFA9F-772E-4EF9-906F-C4B47A70EEC2}" type="presParOf" srcId="{9D7751F8-0BD9-4111-8D77-B1BD54B7C7FF}" destId="{A7DD4430-A63E-438E-8451-5BE0EB2EAF9A}" srcOrd="12" destOrd="0" presId="urn:microsoft.com/office/officeart/2005/8/layout/hierarchy6"/>
    <dgm:cxn modelId="{CD97A899-69B4-4E42-8FD4-B5A1F4318522}" type="presParOf" srcId="{A7DD4430-A63E-438E-8451-5BE0EB2EAF9A}" destId="{67E759AE-5C50-405C-9CAB-E0D4AAE98F2B}" srcOrd="0" destOrd="0" presId="urn:microsoft.com/office/officeart/2005/8/layout/hierarchy6"/>
    <dgm:cxn modelId="{5A1BE929-3207-46FE-8AB3-9A8C05B1B315}" type="presParOf" srcId="{A7DD4430-A63E-438E-8451-5BE0EB2EAF9A}" destId="{C7EE67ED-8627-4B25-812E-905D90666E04}"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759AE-5C50-405C-9CAB-E0D4AAE98F2B}">
      <dsp:nvSpPr>
        <dsp:cNvPr id="0" name=""/>
        <dsp:cNvSpPr/>
      </dsp:nvSpPr>
      <dsp:spPr>
        <a:xfrm>
          <a:off x="0" y="4106165"/>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Prioriteit</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4106165"/>
        <a:ext cx="2530584" cy="560155"/>
      </dsp:txXfrm>
    </dsp:sp>
    <dsp:sp modelId="{63158DC5-0F36-4603-A8BC-EC85ED1B66AF}">
      <dsp:nvSpPr>
        <dsp:cNvPr id="0" name=""/>
        <dsp:cNvSpPr/>
      </dsp:nvSpPr>
      <dsp:spPr>
        <a:xfrm>
          <a:off x="0" y="3452651"/>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Meetfrequentie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3452651"/>
        <a:ext cx="2530584" cy="560155"/>
      </dsp:txXfrm>
    </dsp:sp>
    <dsp:sp modelId="{63759447-4E2F-4170-A407-8576DACA4E0B}">
      <dsp:nvSpPr>
        <dsp:cNvPr id="0" name=""/>
        <dsp:cNvSpPr/>
      </dsp:nvSpPr>
      <dsp:spPr>
        <a:xfrm>
          <a:off x="0" y="2799136"/>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Meetmethode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2799136"/>
        <a:ext cx="2530584" cy="560155"/>
      </dsp:txXfrm>
    </dsp:sp>
    <dsp:sp modelId="{F8AACCC9-7214-4094-BB7A-717B223C6EEA}">
      <dsp:nvSpPr>
        <dsp:cNvPr id="0" name=""/>
        <dsp:cNvSpPr/>
      </dsp:nvSpPr>
      <dsp:spPr>
        <a:xfrm>
          <a:off x="0" y="2145622"/>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Specificatie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2145622"/>
        <a:ext cx="2530584" cy="560155"/>
      </dsp:txXfrm>
    </dsp:sp>
    <dsp:sp modelId="{4FF64BF8-8E35-4B8D-9A45-80E0B03A012D}">
      <dsp:nvSpPr>
        <dsp:cNvPr id="0" name=""/>
        <dsp:cNvSpPr/>
      </dsp:nvSpPr>
      <dsp:spPr>
        <a:xfrm>
          <a:off x="0" y="1492107"/>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0" noProof="0" dirty="0" err="1">
              <a:solidFill>
                <a:schemeClr val="bg1"/>
              </a:solidFill>
              <a:latin typeface="Calibri" panose="020F0502020204030204" pitchFamily="34" charset="0"/>
              <a:cs typeface="Calibri" panose="020F0502020204030204" pitchFamily="34" charset="0"/>
            </a:rPr>
            <a:t>CTQ</a:t>
          </a:r>
          <a:r>
            <a:rPr lang="en-GB" sz="2000" kern="1200" baseline="-25000" noProof="0" dirty="0" err="1">
              <a:solidFill>
                <a:schemeClr val="bg1"/>
              </a:solidFill>
              <a:latin typeface="Calibri" panose="020F0502020204030204" pitchFamily="34" charset="0"/>
              <a:cs typeface="Calibri" panose="020F0502020204030204" pitchFamily="34" charset="0"/>
            </a:rPr>
            <a:t>int</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1492107"/>
        <a:ext cx="2530584" cy="560155"/>
      </dsp:txXfrm>
    </dsp:sp>
    <dsp:sp modelId="{4B7EA27C-4508-4529-8DB8-27DF994A5EC6}">
      <dsp:nvSpPr>
        <dsp:cNvPr id="0" name=""/>
        <dsp:cNvSpPr/>
      </dsp:nvSpPr>
      <dsp:spPr>
        <a:xfrm>
          <a:off x="0" y="838593"/>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noProof="0" err="1">
              <a:solidFill>
                <a:schemeClr val="bg1"/>
              </a:solidFill>
              <a:latin typeface="Calibri" panose="020F0502020204030204" pitchFamily="34" charset="0"/>
              <a:cs typeface="Calibri" panose="020F0502020204030204" pitchFamily="34" charset="0"/>
            </a:rPr>
            <a:t>CTQ</a:t>
          </a:r>
          <a:r>
            <a:rPr lang="en-GB" sz="2000" kern="1200" baseline="-25000" noProof="0" err="1">
              <a:solidFill>
                <a:schemeClr val="bg1"/>
              </a:solidFill>
              <a:latin typeface="Calibri" panose="020F0502020204030204" pitchFamily="34" charset="0"/>
              <a:cs typeface="Calibri" panose="020F0502020204030204" pitchFamily="34" charset="0"/>
            </a:rPr>
            <a:t>ext</a:t>
          </a:r>
          <a:endParaRPr lang="en-GB" sz="2000" kern="1200" baseline="-25000" noProof="0">
            <a:solidFill>
              <a:schemeClr val="bg1"/>
            </a:solidFill>
            <a:latin typeface="Calibri" panose="020F0502020204030204" pitchFamily="34" charset="0"/>
            <a:cs typeface="Calibri" panose="020F0502020204030204" pitchFamily="34" charset="0"/>
          </a:endParaRPr>
        </a:p>
      </dsp:txBody>
      <dsp:txXfrm>
        <a:off x="0" y="838593"/>
        <a:ext cx="2530584" cy="560155"/>
      </dsp:txXfrm>
    </dsp:sp>
    <dsp:sp modelId="{C5851A8D-C378-4D6B-8D95-0A10541C7CAF}">
      <dsp:nvSpPr>
        <dsp:cNvPr id="0" name=""/>
        <dsp:cNvSpPr/>
      </dsp:nvSpPr>
      <dsp:spPr>
        <a:xfrm>
          <a:off x="0" y="185078"/>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noProof="0" dirty="0">
              <a:solidFill>
                <a:schemeClr val="bg1"/>
              </a:solidFill>
              <a:latin typeface="Calibri" panose="020F0502020204030204" pitchFamily="34" charset="0"/>
              <a:cs typeface="Calibri" panose="020F0502020204030204" pitchFamily="34" charset="0"/>
            </a:rPr>
            <a:t>VOC</a:t>
          </a:r>
          <a:endParaRPr lang="en-GB" sz="1000" kern="1200" noProof="0" dirty="0">
            <a:solidFill>
              <a:schemeClr val="bg1"/>
            </a:solidFill>
            <a:latin typeface="Calibri" panose="020F0502020204030204" pitchFamily="34" charset="0"/>
            <a:cs typeface="Calibri" panose="020F0502020204030204" pitchFamily="34" charset="0"/>
          </a:endParaRPr>
        </a:p>
      </dsp:txBody>
      <dsp:txXfrm>
        <a:off x="0" y="185078"/>
        <a:ext cx="2530584" cy="560155"/>
      </dsp:txXfrm>
    </dsp:sp>
    <dsp:sp modelId="{DF7B6735-86DB-4588-BAF2-76DCF77300F1}">
      <dsp:nvSpPr>
        <dsp:cNvPr id="0" name=""/>
        <dsp:cNvSpPr/>
      </dsp:nvSpPr>
      <dsp:spPr>
        <a:xfrm>
          <a:off x="2532530" y="231758"/>
          <a:ext cx="5732097"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2546202" y="245430"/>
        <a:ext cx="5704753" cy="439452"/>
      </dsp:txXfrm>
    </dsp:sp>
    <dsp:sp modelId="{B712EFAF-932D-4FEE-BC92-EA0F7C065058}">
      <dsp:nvSpPr>
        <dsp:cNvPr id="0" name=""/>
        <dsp:cNvSpPr/>
      </dsp:nvSpPr>
      <dsp:spPr>
        <a:xfrm>
          <a:off x="4940296" y="698554"/>
          <a:ext cx="458282" cy="186718"/>
        </a:xfrm>
        <a:custGeom>
          <a:avLst/>
          <a:gdLst/>
          <a:ahLst/>
          <a:cxnLst/>
          <a:rect l="0" t="0" r="0" b="0"/>
          <a:pathLst>
            <a:path>
              <a:moveTo>
                <a:pt x="458282" y="0"/>
              </a:moveTo>
              <a:lnTo>
                <a:pt x="458282" y="93359"/>
              </a:lnTo>
              <a:lnTo>
                <a:pt x="0" y="93359"/>
              </a:lnTo>
              <a:lnTo>
                <a:pt x="0" y="1867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3BDC04-6132-4C0E-8F85-5A58CA48F98B}">
      <dsp:nvSpPr>
        <dsp:cNvPr id="0" name=""/>
        <dsp:cNvSpPr/>
      </dsp:nvSpPr>
      <dsp:spPr>
        <a:xfrm>
          <a:off x="4612613" y="885272"/>
          <a:ext cx="655367"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prstClr val="black"/>
              </a:solidFill>
              <a:latin typeface="Calibri" panose="020F0502020204030204" pitchFamily="34" charset="0"/>
              <a:ea typeface="+mn-ea"/>
              <a:cs typeface="Calibri" panose="020F0502020204030204" pitchFamily="34" charset="0"/>
            </a:rPr>
            <a:t>x</a:t>
          </a:r>
        </a:p>
      </dsp:txBody>
      <dsp:txXfrm>
        <a:off x="4626285" y="898944"/>
        <a:ext cx="628023" cy="439452"/>
      </dsp:txXfrm>
    </dsp:sp>
    <dsp:sp modelId="{CC569C69-8C99-4F0B-AB5D-5A1457A9ACEA}">
      <dsp:nvSpPr>
        <dsp:cNvPr id="0" name=""/>
        <dsp:cNvSpPr/>
      </dsp:nvSpPr>
      <dsp:spPr>
        <a:xfrm>
          <a:off x="4894576" y="135206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50FF7-4DB5-4B70-A280-3B78F833D038}">
      <dsp:nvSpPr>
        <dsp:cNvPr id="0" name=""/>
        <dsp:cNvSpPr/>
      </dsp:nvSpPr>
      <dsp:spPr>
        <a:xfrm>
          <a:off x="4603051" y="1538787"/>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1552459"/>
        <a:ext cx="647146" cy="439452"/>
      </dsp:txXfrm>
    </dsp:sp>
    <dsp:sp modelId="{0FAC72B2-D592-49F8-9340-CD9A7ED30217}">
      <dsp:nvSpPr>
        <dsp:cNvPr id="0" name=""/>
        <dsp:cNvSpPr/>
      </dsp:nvSpPr>
      <dsp:spPr>
        <a:xfrm>
          <a:off x="4894576" y="2005583"/>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90C19-04B8-4855-BEFB-DDF7E5FF7EE6}">
      <dsp:nvSpPr>
        <dsp:cNvPr id="0" name=""/>
        <dsp:cNvSpPr/>
      </dsp:nvSpPr>
      <dsp:spPr>
        <a:xfrm>
          <a:off x="4603051" y="2192301"/>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schemeClr val="tx1"/>
              </a:solidFill>
              <a:latin typeface="Calibri" panose="020F0502020204030204" pitchFamily="34" charset="0"/>
              <a:cs typeface="Calibri" panose="020F0502020204030204" pitchFamily="34" charset="0"/>
            </a:rPr>
            <a:t>x</a:t>
          </a:r>
        </a:p>
      </dsp:txBody>
      <dsp:txXfrm>
        <a:off x="4616723" y="2205973"/>
        <a:ext cx="647146" cy="439452"/>
      </dsp:txXfrm>
    </dsp:sp>
    <dsp:sp modelId="{5A544C20-D779-4019-BBBC-2A05CBAF8D0F}">
      <dsp:nvSpPr>
        <dsp:cNvPr id="0" name=""/>
        <dsp:cNvSpPr/>
      </dsp:nvSpPr>
      <dsp:spPr>
        <a:xfrm>
          <a:off x="4894576" y="265909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830DC-779C-4E20-91FA-801E5121EF49}">
      <dsp:nvSpPr>
        <dsp:cNvPr id="0" name=""/>
        <dsp:cNvSpPr/>
      </dsp:nvSpPr>
      <dsp:spPr>
        <a:xfrm>
          <a:off x="4603051" y="2845816"/>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2859488"/>
        <a:ext cx="647146" cy="439452"/>
      </dsp:txXfrm>
    </dsp:sp>
    <dsp:sp modelId="{0AA83A6C-73AA-41F0-9B89-B570526ED3FC}">
      <dsp:nvSpPr>
        <dsp:cNvPr id="0" name=""/>
        <dsp:cNvSpPr/>
      </dsp:nvSpPr>
      <dsp:spPr>
        <a:xfrm>
          <a:off x="4894576" y="3312612"/>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8ABD85-29AD-45CC-A91C-1A5BDE173414}">
      <dsp:nvSpPr>
        <dsp:cNvPr id="0" name=""/>
        <dsp:cNvSpPr/>
      </dsp:nvSpPr>
      <dsp:spPr>
        <a:xfrm>
          <a:off x="4590199" y="3499331"/>
          <a:ext cx="700194"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03871" y="3513003"/>
        <a:ext cx="672850" cy="439452"/>
      </dsp:txXfrm>
    </dsp:sp>
    <dsp:sp modelId="{3AD6A840-E761-4456-90F0-676272247C41}">
      <dsp:nvSpPr>
        <dsp:cNvPr id="0" name=""/>
        <dsp:cNvSpPr/>
      </dsp:nvSpPr>
      <dsp:spPr>
        <a:xfrm>
          <a:off x="4894576" y="3966127"/>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054981-5577-4269-B24F-DA5E23134167}">
      <dsp:nvSpPr>
        <dsp:cNvPr id="0" name=""/>
        <dsp:cNvSpPr/>
      </dsp:nvSpPr>
      <dsp:spPr>
        <a:xfrm>
          <a:off x="4603051" y="4152845"/>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4166517"/>
        <a:ext cx="647146" cy="439452"/>
      </dsp:txXfrm>
    </dsp:sp>
    <dsp:sp modelId="{469A5664-D54E-4E8E-92C4-945A9D6EAAC2}">
      <dsp:nvSpPr>
        <dsp:cNvPr id="0" name=""/>
        <dsp:cNvSpPr/>
      </dsp:nvSpPr>
      <dsp:spPr>
        <a:xfrm>
          <a:off x="5398579" y="698554"/>
          <a:ext cx="451970" cy="186718"/>
        </a:xfrm>
        <a:custGeom>
          <a:avLst/>
          <a:gdLst/>
          <a:ahLst/>
          <a:cxnLst/>
          <a:rect l="0" t="0" r="0" b="0"/>
          <a:pathLst>
            <a:path>
              <a:moveTo>
                <a:pt x="0" y="0"/>
              </a:moveTo>
              <a:lnTo>
                <a:pt x="0" y="93359"/>
              </a:lnTo>
              <a:lnTo>
                <a:pt x="451970" y="93359"/>
              </a:lnTo>
              <a:lnTo>
                <a:pt x="451970" y="1867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5FF94-3F09-403D-AA1F-45C24F354ADB}">
      <dsp:nvSpPr>
        <dsp:cNvPr id="0" name=""/>
        <dsp:cNvSpPr/>
      </dsp:nvSpPr>
      <dsp:spPr>
        <a:xfrm>
          <a:off x="5516553" y="885272"/>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kern="1200" noProof="0">
              <a:solidFill>
                <a:schemeClr val="tx1"/>
              </a:solidFill>
              <a:latin typeface="Calibri"/>
              <a:cs typeface="Calibri"/>
            </a:rPr>
            <a:t>x</a:t>
          </a:r>
        </a:p>
      </dsp:txBody>
      <dsp:txXfrm>
        <a:off x="5530225" y="898944"/>
        <a:ext cx="640648" cy="439452"/>
      </dsp:txXfrm>
    </dsp:sp>
    <dsp:sp modelId="{24713F27-FC50-4FA2-B0C3-9DBB51BEB488}">
      <dsp:nvSpPr>
        <dsp:cNvPr id="0" name=""/>
        <dsp:cNvSpPr/>
      </dsp:nvSpPr>
      <dsp:spPr>
        <a:xfrm>
          <a:off x="5804829" y="135206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F3D3D9-C71A-41B1-A8BC-9E3CAF831101}">
      <dsp:nvSpPr>
        <dsp:cNvPr id="0" name=""/>
        <dsp:cNvSpPr/>
      </dsp:nvSpPr>
      <dsp:spPr>
        <a:xfrm>
          <a:off x="5516553" y="1538787"/>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1552459"/>
        <a:ext cx="640648" cy="439452"/>
      </dsp:txXfrm>
    </dsp:sp>
    <dsp:sp modelId="{76A3A4CE-4AAC-4E18-91DF-75C4CF1D7CD8}">
      <dsp:nvSpPr>
        <dsp:cNvPr id="0" name=""/>
        <dsp:cNvSpPr/>
      </dsp:nvSpPr>
      <dsp:spPr>
        <a:xfrm>
          <a:off x="5804829" y="2005583"/>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8C9A2-39B5-4C97-9788-CE3F12F23727}">
      <dsp:nvSpPr>
        <dsp:cNvPr id="0" name=""/>
        <dsp:cNvSpPr/>
      </dsp:nvSpPr>
      <dsp:spPr>
        <a:xfrm>
          <a:off x="5516553" y="2192301"/>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2205973"/>
        <a:ext cx="640648" cy="439452"/>
      </dsp:txXfrm>
    </dsp:sp>
    <dsp:sp modelId="{A4350C34-BE1A-4036-8626-72F46615D7A5}">
      <dsp:nvSpPr>
        <dsp:cNvPr id="0" name=""/>
        <dsp:cNvSpPr/>
      </dsp:nvSpPr>
      <dsp:spPr>
        <a:xfrm>
          <a:off x="5804829" y="265909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E36F5E-F45F-47BC-BEB9-E4CB1ACBD817}">
      <dsp:nvSpPr>
        <dsp:cNvPr id="0" name=""/>
        <dsp:cNvSpPr/>
      </dsp:nvSpPr>
      <dsp:spPr>
        <a:xfrm>
          <a:off x="5516553" y="2845816"/>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2859488"/>
        <a:ext cx="640648" cy="439452"/>
      </dsp:txXfrm>
    </dsp:sp>
    <dsp:sp modelId="{B96C0542-7343-4754-A078-B86ED276D07A}">
      <dsp:nvSpPr>
        <dsp:cNvPr id="0" name=""/>
        <dsp:cNvSpPr/>
      </dsp:nvSpPr>
      <dsp:spPr>
        <a:xfrm>
          <a:off x="5804829" y="3312612"/>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593FF-FC3F-4F0E-9998-82C184D54A07}">
      <dsp:nvSpPr>
        <dsp:cNvPr id="0" name=""/>
        <dsp:cNvSpPr/>
      </dsp:nvSpPr>
      <dsp:spPr>
        <a:xfrm>
          <a:off x="5516553" y="3499331"/>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3513003"/>
        <a:ext cx="640648" cy="439452"/>
      </dsp:txXfrm>
    </dsp:sp>
    <dsp:sp modelId="{6EF7EDC2-2AEE-46D2-A9C7-C82DC96D239B}">
      <dsp:nvSpPr>
        <dsp:cNvPr id="0" name=""/>
        <dsp:cNvSpPr/>
      </dsp:nvSpPr>
      <dsp:spPr>
        <a:xfrm>
          <a:off x="5804829" y="3966127"/>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0EC954-3C7B-49FD-9C99-EF537000D350}">
      <dsp:nvSpPr>
        <dsp:cNvPr id="0" name=""/>
        <dsp:cNvSpPr/>
      </dsp:nvSpPr>
      <dsp:spPr>
        <a:xfrm>
          <a:off x="5500452" y="4152845"/>
          <a:ext cx="700194"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kern="1200" noProof="0">
              <a:solidFill>
                <a:schemeClr val="tx1"/>
              </a:solidFill>
              <a:latin typeface="Calibri"/>
              <a:cs typeface="Calibri"/>
            </a:rPr>
            <a:t>X </a:t>
          </a:r>
        </a:p>
      </dsp:txBody>
      <dsp:txXfrm>
        <a:off x="5514124" y="4166517"/>
        <a:ext cx="672850" cy="439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67681E-176C-4C45-8C2E-F3F44A1BA10E}" type="datetimeFigureOut">
              <a:rPr lang="nl-NL" smtClean="0"/>
              <a:t>3-6-2019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31EFBE-0787-411A-9C18-BA9A6D91E515}" type="slidenum">
              <a:rPr lang="nl-NL" smtClean="0"/>
              <a:t>‹#›</a:t>
            </a:fld>
            <a:endParaRPr lang="nl-NL" dirty="0"/>
          </a:p>
        </p:txBody>
      </p:sp>
    </p:spTree>
    <p:extLst>
      <p:ext uri="{BB962C8B-B14F-4D97-AF65-F5344CB8AC3E}">
        <p14:creationId xmlns:p14="http://schemas.microsoft.com/office/powerpoint/2010/main" val="179784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72CD1D-7587-4564-AB82-B45EAB43081C}" type="datetimeFigureOut">
              <a:rPr lang="nl-NL"/>
              <a:pPr>
                <a:defRPr/>
              </a:pPr>
              <a:t>3-6-2019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4BC2DFB-240E-4C70-969E-A6ABAF2C7422}" type="slidenum">
              <a:rPr lang="nl-NL"/>
              <a:pPr>
                <a:defRPr/>
              </a:pPr>
              <a:t>‹#›</a:t>
            </a:fld>
            <a:endParaRPr lang="nl-NL" dirty="0"/>
          </a:p>
        </p:txBody>
      </p:sp>
    </p:spTree>
    <p:extLst>
      <p:ext uri="{BB962C8B-B14F-4D97-AF65-F5344CB8AC3E}">
        <p14:creationId xmlns:p14="http://schemas.microsoft.com/office/powerpoint/2010/main" val="1130569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noProof="0" dirty="0"/>
              <a:t>LEAN PDCA </a:t>
            </a:r>
            <a:r>
              <a:rPr lang="nl-NL" b="1" noProof="0" dirty="0" err="1"/>
              <a:t>roadmap</a:t>
            </a:r>
            <a:endParaRPr lang="nl-NL" b="1" noProof="0" dirty="0"/>
          </a:p>
          <a:p>
            <a:endParaRPr lang="nl-NL" noProof="0" dirty="0"/>
          </a:p>
          <a:p>
            <a:pPr marL="628650" lvl="1" indent="-171450">
              <a:buFont typeface="Arial" panose="020B0604020202020204" pitchFamily="34" charset="0"/>
              <a:buChar char="•"/>
            </a:pPr>
            <a:r>
              <a:rPr lang="nl-NL" b="1" noProof="0" dirty="0"/>
              <a:t>PLAN	</a:t>
            </a:r>
            <a:r>
              <a:rPr lang="nl-NL" noProof="0" dirty="0"/>
              <a:t>1A	Selecteer een probleem, definieer project en bepaal de afbakening</a:t>
            </a:r>
          </a:p>
          <a:p>
            <a:pPr marL="1793875" lvl="4" indent="0">
              <a:buNone/>
            </a:pPr>
            <a:r>
              <a:rPr lang="nl-NL" sz="1600" noProof="0" dirty="0"/>
              <a:t> 1B	Bepaal de VOC/VOB</a:t>
            </a:r>
          </a:p>
          <a:p>
            <a:pPr marL="717550" lvl="2" indent="0">
              <a:buNone/>
            </a:pPr>
            <a:r>
              <a:rPr lang="nl-NL" noProof="0" dirty="0"/>
              <a:t>		1C	Stel een verbeterteam samen</a:t>
            </a:r>
          </a:p>
          <a:p>
            <a:pPr marL="717550" lvl="2" indent="0">
              <a:buNone/>
            </a:pPr>
            <a:r>
              <a:rPr lang="nl-NL" noProof="0" dirty="0"/>
              <a:t>		1D	Bepaal hoe medewerkers te betrekken</a:t>
            </a:r>
          </a:p>
          <a:p>
            <a:pPr marL="179387" lvl="1" indent="0">
              <a:buNone/>
            </a:pPr>
            <a:r>
              <a:rPr lang="nl-NL" noProof="0" dirty="0"/>
              <a:t>	     	2A	Bepaal de huidige prestatie </a:t>
            </a:r>
          </a:p>
          <a:p>
            <a:pPr marL="179387" lvl="1" indent="0">
              <a:buNone/>
            </a:pPr>
            <a:r>
              <a:rPr lang="nl-NL" noProof="0" dirty="0"/>
              <a:t>		2B	Bepaal meetbare doelstelling</a:t>
            </a:r>
          </a:p>
          <a:p>
            <a:pPr marL="179387" lvl="1" indent="0">
              <a:buNone/>
            </a:pPr>
            <a:r>
              <a:rPr lang="nl-NL" noProof="0" dirty="0"/>
              <a:t>	       	3 	Bepaal huidige situatie, analyseer het probleem, achterhaal de grondoorzaken</a:t>
            </a:r>
          </a:p>
          <a:p>
            <a:pPr marL="179387" lvl="1" indent="0">
              <a:buNone/>
            </a:pPr>
            <a:r>
              <a:rPr lang="nl-NL" sz="1600" noProof="0" dirty="0"/>
              <a:t>	       	4	Genereer verbeteringen/oplossingen voor de oorzaken </a:t>
            </a:r>
          </a:p>
          <a:p>
            <a:pPr marL="179387" lvl="1" indent="0">
              <a:buNone/>
            </a:pPr>
            <a:r>
              <a:rPr lang="nl-NL" noProof="0" dirty="0"/>
              <a:t>	      	5	Maak een plan hoe de verbeteringen worden geïmplementeerd</a:t>
            </a:r>
          </a:p>
          <a:p>
            <a:pPr marL="179387" lvl="1" indent="0">
              <a:buNone/>
            </a:pPr>
            <a:endParaRPr lang="nl-NL" noProof="0" dirty="0"/>
          </a:p>
          <a:p>
            <a:pPr marL="628650" lvl="1" indent="-171450">
              <a:buFont typeface="Arial" panose="020B0604020202020204" pitchFamily="34" charset="0"/>
              <a:buChar char="•"/>
            </a:pPr>
            <a:r>
              <a:rPr lang="nl-NL" b="1" noProof="0" dirty="0"/>
              <a:t>DO</a:t>
            </a:r>
            <a:r>
              <a:rPr lang="nl-NL" noProof="0" dirty="0"/>
              <a:t>	       	6	Verbeteringen invoeren</a:t>
            </a:r>
          </a:p>
          <a:p>
            <a:pPr marL="457200" lvl="1" indent="0">
              <a:buFont typeface="Arial" panose="020B0604020202020204" pitchFamily="34" charset="0"/>
              <a:buNone/>
            </a:pPr>
            <a:endParaRPr lang="nl-NL" noProof="0" dirty="0"/>
          </a:p>
          <a:p>
            <a:pPr marL="628650" lvl="1" indent="-171450">
              <a:buFont typeface="Arial" panose="020B0604020202020204" pitchFamily="34" charset="0"/>
              <a:buChar char="•"/>
            </a:pPr>
            <a:r>
              <a:rPr lang="nl-NL" b="1" noProof="0" dirty="0"/>
              <a:t>CHECK</a:t>
            </a:r>
            <a:r>
              <a:rPr lang="nl-NL" noProof="0" dirty="0"/>
              <a:t>   	7	Resultaten verifiëren</a:t>
            </a:r>
          </a:p>
          <a:p>
            <a:pPr lvl="1"/>
            <a:endParaRPr lang="nl-NL" noProof="0" dirty="0"/>
          </a:p>
          <a:p>
            <a:pPr marL="628650" lvl="1" indent="-171450">
              <a:buFont typeface="Arial" panose="020B0604020202020204" pitchFamily="34" charset="0"/>
              <a:buChar char="•"/>
            </a:pPr>
            <a:r>
              <a:rPr lang="nl-NL" b="1" noProof="0" dirty="0"/>
              <a:t>ACT</a:t>
            </a:r>
            <a:r>
              <a:rPr lang="nl-NL" noProof="0" dirty="0"/>
              <a:t>	       	8	Standaardiseren</a:t>
            </a:r>
          </a:p>
          <a:p>
            <a:endParaRPr lang="en-US"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a:t>
            </a:fld>
            <a:endParaRPr lang="nl-NL" dirty="0"/>
          </a:p>
        </p:txBody>
      </p:sp>
    </p:spTree>
    <p:extLst>
      <p:ext uri="{BB962C8B-B14F-4D97-AF65-F5344CB8AC3E}">
        <p14:creationId xmlns:p14="http://schemas.microsoft.com/office/powerpoint/2010/main" val="1015366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noProof="0" dirty="0"/>
              <a:t>Verklein een groot aantal potentiële factoren van invloed tot een behapbaar klein aantal factoren die de grootste veroorzakers zijn.</a:t>
            </a:r>
          </a:p>
          <a:p>
            <a:endParaRPr lang="nl-NL" sz="1198" noProof="0" dirty="0"/>
          </a:p>
          <a:p>
            <a:r>
              <a:rPr lang="nl-NL" sz="1198" noProof="0" dirty="0"/>
              <a:t>Plaats hier een lijst met grondoorzaken voor het probleem. Onderbouw deze keuze.</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12</a:t>
            </a:fld>
            <a:endParaRPr lang="nl-NL" dirty="0"/>
          </a:p>
        </p:txBody>
      </p:sp>
    </p:spTree>
    <p:extLst>
      <p:ext uri="{BB962C8B-B14F-4D97-AF65-F5344CB8AC3E}">
        <p14:creationId xmlns:p14="http://schemas.microsoft.com/office/powerpoint/2010/main" val="3605337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Beschrijf welke mogelijke verbeteringen er bedacht zijn om het probleem op te lossen en de doelstelling te behalen.</a:t>
            </a:r>
          </a:p>
          <a:p>
            <a:endParaRPr lang="nl-NL" sz="1198" i="0" noProof="0" dirty="0"/>
          </a:p>
          <a:p>
            <a:r>
              <a:rPr lang="nl-NL" sz="1198" i="0" noProof="0" dirty="0"/>
              <a:t>Beschrijf welke verbeteringen er gekozen  zijn om in te voeren.</a:t>
            </a:r>
          </a:p>
          <a:p>
            <a:r>
              <a:rPr lang="nl-NL" sz="1198" i="0" noProof="0" dirty="0"/>
              <a:t>Toon aan dat deze verbeteringen de belangrijkste grondoorzaken weghalen.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13</a:t>
            </a:fld>
            <a:endParaRPr lang="nl-NL" dirty="0"/>
          </a:p>
        </p:txBody>
      </p:sp>
    </p:spTree>
    <p:extLst>
      <p:ext uri="{BB962C8B-B14F-4D97-AF65-F5344CB8AC3E}">
        <p14:creationId xmlns:p14="http://schemas.microsoft.com/office/powerpoint/2010/main" val="2755770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0" noProof="0" dirty="0"/>
              <a:t>Plaats hier de VSM Future State, of een beschrijving van het nieuwe proces, werkwijze of technische oplossing.</a:t>
            </a:r>
          </a:p>
          <a:p>
            <a:endParaRPr lang="nl-NL" i="0" noProof="0" dirty="0"/>
          </a:p>
          <a:p>
            <a:r>
              <a:rPr lang="nl-NL" i="0" noProof="0" dirty="0"/>
              <a:t>Tools: VSM Future State, stroomdiagram,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14</a:t>
            </a:fld>
            <a:endParaRPr lang="nl-NL" dirty="0"/>
          </a:p>
        </p:txBody>
      </p:sp>
    </p:spTree>
    <p:extLst>
      <p:ext uri="{BB962C8B-B14F-4D97-AF65-F5344CB8AC3E}">
        <p14:creationId xmlns:p14="http://schemas.microsoft.com/office/powerpoint/2010/main" val="4067477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Hoe worden de verbeteringen ingevoerd?</a:t>
            </a:r>
          </a:p>
          <a:p>
            <a:r>
              <a:rPr lang="nl-NL" sz="1198" i="0" noProof="0" dirty="0"/>
              <a:t>Wat is daar eventueel nog voor nodig?</a:t>
            </a:r>
          </a:p>
          <a:p>
            <a:r>
              <a:rPr lang="nl-NL" sz="1198" i="0" noProof="0" dirty="0"/>
              <a:t>Wie gaat wat doen?</a:t>
            </a:r>
          </a:p>
          <a:p>
            <a:endParaRPr lang="nl-NL" sz="1198" i="0" noProof="0" dirty="0"/>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15</a:t>
            </a:fld>
            <a:endParaRPr lang="nl-NL" dirty="0"/>
          </a:p>
        </p:txBody>
      </p:sp>
    </p:spTree>
    <p:extLst>
      <p:ext uri="{BB962C8B-B14F-4D97-AF65-F5344CB8AC3E}">
        <p14:creationId xmlns:p14="http://schemas.microsoft.com/office/powerpoint/2010/main" val="317125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sz="1198" i="0" noProof="0" dirty="0"/>
              <a:t>Benoem welke verbeteringen daadwerkelijk zijn ingevoerd.</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17</a:t>
            </a:fld>
            <a:endParaRPr lang="nl-NL" dirty="0"/>
          </a:p>
        </p:txBody>
      </p:sp>
    </p:spTree>
    <p:extLst>
      <p:ext uri="{BB962C8B-B14F-4D97-AF65-F5344CB8AC3E}">
        <p14:creationId xmlns:p14="http://schemas.microsoft.com/office/powerpoint/2010/main" val="856252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t>Laat hier de grafiek met de verbeterde prestatie zien. </a:t>
            </a:r>
          </a:p>
          <a:p>
            <a:r>
              <a:rPr lang="nl-NL" sz="1198" i="0" noProof="0" dirty="0"/>
              <a:t>Geef eventueel nog een beschrijving van de resultaten.</a:t>
            </a:r>
          </a:p>
          <a:p>
            <a:endParaRPr lang="nl-NL" sz="1198" i="0" noProof="0" dirty="0">
              <a:solidFill>
                <a:srgbClr val="FF0000"/>
              </a:solidFill>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19</a:t>
            </a:fld>
            <a:endParaRPr lang="nl-NL" dirty="0"/>
          </a:p>
        </p:txBody>
      </p:sp>
    </p:spTree>
    <p:extLst>
      <p:ext uri="{BB962C8B-B14F-4D97-AF65-F5344CB8AC3E}">
        <p14:creationId xmlns:p14="http://schemas.microsoft.com/office/powerpoint/2010/main" val="3091351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Open acties:</a:t>
            </a:r>
            <a:r>
              <a:rPr lang="nl-NL" i="0" noProof="0" dirty="0"/>
              <a:t> </a:t>
            </a:r>
            <a:r>
              <a:rPr lang="nl-NL" sz="1198" i="0" kern="0" noProof="0" dirty="0">
                <a:solidFill>
                  <a:srgbClr val="000000"/>
                </a:solidFill>
                <a:latin typeface="Arial"/>
                <a:cs typeface="Arial" pitchFamily="34" charset="0"/>
              </a:rPr>
              <a:t>Wat zijn nog open acties en wie moet hier opvolging aan geven?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0" noProof="0" dirty="0">
              <a:solidFill>
                <a:srgbClr val="000000"/>
              </a:solidFill>
              <a:latin typeface="Arial"/>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Documentatie</a:t>
            </a:r>
            <a:r>
              <a:rPr lang="nl-NL" i="0" noProof="0" dirty="0"/>
              <a:t>: </a:t>
            </a:r>
            <a:r>
              <a:rPr lang="nl-NL" sz="1198" i="0" kern="0" noProof="0" dirty="0">
                <a:solidFill>
                  <a:srgbClr val="000000"/>
                </a:solidFill>
                <a:latin typeface="Arial"/>
                <a:cs typeface="Arial" pitchFamily="34" charset="0"/>
              </a:rPr>
              <a:t>Zijn alle kwaliteitsdocumenten aangepast / up to date, Bijvoorbeeld </a:t>
            </a:r>
            <a:r>
              <a:rPr lang="nl-NL" altLang="nl-NL" i="0" noProof="0" dirty="0"/>
              <a:t>(</a:t>
            </a:r>
            <a:r>
              <a:rPr lang="nl-NL" altLang="nl-NL" sz="1198" i="0" kern="0" noProof="0" dirty="0">
                <a:solidFill>
                  <a:srgbClr val="000000"/>
                </a:solidFill>
                <a:latin typeface="Arial"/>
                <a:cs typeface="Arial" pitchFamily="34" charset="0"/>
              </a:rPr>
              <a:t>Technische) tekeningen, specificaties, FMEA, control plan, werkinstructies. </a:t>
            </a:r>
            <a:r>
              <a:rPr lang="nl-NL" sz="1198" i="0" kern="0" noProof="0" dirty="0">
                <a:solidFill>
                  <a:srgbClr val="000000"/>
                </a:solidFill>
                <a:latin typeface="Arial"/>
                <a:cs typeface="Arial" pitchFamily="34" charset="0"/>
              </a:rPr>
              <a:t>Is iedereen juist geïnstrueerd en getraind?</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i="0" kern="0" noProof="0" dirty="0">
                <a:solidFill>
                  <a:srgbClr val="000000"/>
                </a:solidFill>
                <a:latin typeface="Arial"/>
                <a:cs typeface="Arial" pitchFamily="34" charset="0"/>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Borging</a:t>
            </a:r>
            <a:r>
              <a:rPr lang="nl-NL" i="0" noProof="0" dirty="0"/>
              <a:t>: </a:t>
            </a:r>
            <a:r>
              <a:rPr lang="nl-NL" sz="1198" i="0" kern="0" noProof="0" dirty="0">
                <a:solidFill>
                  <a:srgbClr val="000000"/>
                </a:solidFill>
                <a:latin typeface="Arial"/>
                <a:cs typeface="Arial" pitchFamily="34" charset="0"/>
              </a:rPr>
              <a:t>Wie zijn er aangewezen / aangesteld om de kwaliteit/gemaakte afspraken in de toekomst te garanderen en eventuele situaties op te pakken? op welke wijze worden kwaliteit/gemaakte afspraken gecheckt? geef aan hoe de prestaties van de CTQ in de toekomst wordt gemonitord.</a:t>
            </a:r>
          </a:p>
          <a:p>
            <a:pPr marL="171450" indent="-171450">
              <a:buFont typeface="Arial" panose="020B0604020202020204" pitchFamily="34" charset="0"/>
              <a:buChar char="•"/>
            </a:pPr>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21</a:t>
            </a:fld>
            <a:endParaRPr lang="nl-NL" dirty="0"/>
          </a:p>
        </p:txBody>
      </p:sp>
    </p:spTree>
    <p:extLst>
      <p:ext uri="{BB962C8B-B14F-4D97-AF65-F5344CB8AC3E}">
        <p14:creationId xmlns:p14="http://schemas.microsoft.com/office/powerpoint/2010/main" val="3212813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Conclusies</a:t>
            </a:r>
            <a:r>
              <a:rPr lang="nl-NL" i="0" noProof="0" dirty="0"/>
              <a:t>: </a:t>
            </a:r>
            <a:r>
              <a:rPr lang="nl-NL" sz="1198" i="0" kern="0" noProof="0" dirty="0">
                <a:solidFill>
                  <a:srgbClr val="000000"/>
                </a:solidFill>
                <a:latin typeface="Arial"/>
                <a:cs typeface="Arial" pitchFamily="34" charset="0"/>
              </a:rPr>
              <a:t>Wat zijn de belangrijkste conclusies van het project?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Aanbevelingen</a:t>
            </a:r>
            <a:r>
              <a:rPr lang="nl-NL" i="0" noProof="0" dirty="0"/>
              <a:t>: </a:t>
            </a:r>
            <a:r>
              <a:rPr lang="nl-NL" sz="1198" i="0" kern="0" noProof="0" dirty="0">
                <a:solidFill>
                  <a:srgbClr val="000000"/>
                </a:solidFill>
                <a:latin typeface="Arial"/>
                <a:cs typeface="Arial" pitchFamily="34" charset="0"/>
              </a:rPr>
              <a:t>Wat zijn aanbevelingen van het team?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indent="-171450" defTabSz="912663">
              <a:buFont typeface="Arial" panose="020B0604020202020204" pitchFamily="34" charset="0"/>
              <a:buChar char="•"/>
              <a:defRPr/>
            </a:pPr>
            <a:r>
              <a:rPr lang="nl-NL" b="1" i="0" noProof="0" dirty="0"/>
              <a:t>Lessons learned </a:t>
            </a:r>
            <a:r>
              <a:rPr lang="nl-NL" i="0" noProof="0" dirty="0"/>
              <a:t>t.a.v.</a:t>
            </a:r>
            <a:r>
              <a:rPr lang="nl-NL" sz="1198" i="0" kern="0" noProof="0" dirty="0">
                <a:solidFill>
                  <a:srgbClr val="000000"/>
                </a:solidFill>
                <a:latin typeface="Arial"/>
                <a:cs typeface="Arial" pitchFamily="34" charset="0"/>
              </a:rPr>
              <a:t> projectuitvoering:</a:t>
            </a:r>
          </a:p>
          <a:p>
            <a:pPr marL="628650" lvl="1" indent="-171450" defTabSz="912663">
              <a:buFont typeface="Arial" panose="020B0604020202020204" pitchFamily="34" charset="0"/>
              <a:buChar char="•"/>
              <a:defRPr/>
            </a:pPr>
            <a:r>
              <a:rPr lang="nl-NL" sz="1198" i="0" kern="0" noProof="0" dirty="0">
                <a:solidFill>
                  <a:srgbClr val="000000"/>
                </a:solidFill>
                <a:latin typeface="Arial"/>
                <a:cs typeface="Arial" pitchFamily="34" charset="0"/>
              </a:rPr>
              <a:t>Wat zijn de lessen die jullie geleerd hebben ?</a:t>
            </a:r>
            <a:br>
              <a:rPr lang="nl-NL" sz="1198" i="0" kern="0" noProof="0" dirty="0">
                <a:solidFill>
                  <a:srgbClr val="000000"/>
                </a:solidFill>
                <a:latin typeface="Arial"/>
                <a:cs typeface="Arial" pitchFamily="34" charset="0"/>
              </a:rPr>
            </a:br>
            <a:r>
              <a:rPr lang="nl-NL" sz="1198" i="0" kern="0" noProof="0" dirty="0">
                <a:solidFill>
                  <a:srgbClr val="000000"/>
                </a:solidFill>
                <a:latin typeface="Arial"/>
                <a:cs typeface="Arial" pitchFamily="34" charset="0"/>
              </a:rPr>
              <a:t>Wat zouden jullie de volgende keer anders willen/anders doen?</a:t>
            </a:r>
          </a:p>
          <a:p>
            <a:pPr marL="628650" lvl="1" indent="-171450" defTabSz="912663">
              <a:buFont typeface="Arial" panose="020B0604020202020204" pitchFamily="34" charset="0"/>
              <a:buChar char="•"/>
              <a:defRPr/>
            </a:pPr>
            <a:r>
              <a:rPr lang="nl-NL" sz="1198" i="0" kern="0" noProof="0" dirty="0">
                <a:solidFill>
                  <a:srgbClr val="000000"/>
                </a:solidFill>
                <a:latin typeface="Arial"/>
                <a:cs typeface="Arial" pitchFamily="34" charset="0"/>
              </a:rPr>
              <a:t>Hoe zorg je ervoor dat je collega's niet dezelfde fouten  gaan maken?</a:t>
            </a:r>
          </a:p>
          <a:p>
            <a:pPr marL="628650" lvl="1" indent="-171450">
              <a:buFont typeface="Arial" panose="020B0604020202020204" pitchFamily="34" charset="0"/>
              <a:buChar char="•"/>
            </a:pPr>
            <a:r>
              <a:rPr lang="nl-NL" sz="1200" i="0" noProof="0" dirty="0"/>
              <a:t>T.a.v. veranderkundige kant:</a:t>
            </a:r>
          </a:p>
          <a:p>
            <a:pPr marL="628650" lvl="1" indent="-171450">
              <a:buFont typeface="Arial" panose="020B0604020202020204" pitchFamily="34" charset="0"/>
              <a:buChar char="•"/>
            </a:pPr>
            <a:r>
              <a:rPr lang="nl-NL" sz="1200" i="0" noProof="0" dirty="0"/>
              <a:t>Hoe heb je de organisatie meegekregen?</a:t>
            </a:r>
          </a:p>
          <a:p>
            <a:pPr marL="628650" lvl="1" indent="-171450">
              <a:buFont typeface="Arial" panose="020B0604020202020204" pitchFamily="34" charset="0"/>
              <a:buChar char="•"/>
            </a:pPr>
            <a:r>
              <a:rPr lang="nl-NL" sz="1200" i="0" noProof="0" dirty="0"/>
              <a:t>Hoe ben je met de weerstand omgegaan en hoe heb je dat weten om te zetten naar veranderbereidheid?</a:t>
            </a:r>
          </a:p>
          <a:p>
            <a:pPr marL="628650" lvl="1" indent="-171450">
              <a:buFont typeface="Arial" panose="020B0604020202020204" pitchFamily="34" charset="0"/>
              <a:buChar char="•"/>
            </a:pPr>
            <a:r>
              <a:rPr lang="nl-NL" sz="1200" i="0" noProof="0" dirty="0"/>
              <a:t>Welke cultuuraspecten ben je tegengekomen en hoe ben je daar mee omgegaan?</a:t>
            </a:r>
          </a:p>
          <a:p>
            <a:pPr marL="628650" lvl="1" indent="-171450">
              <a:buFont typeface="Arial" panose="020B0604020202020204" pitchFamily="34" charset="0"/>
              <a:buChar char="•"/>
            </a:pPr>
            <a:r>
              <a:rPr lang="nl-NL" sz="1200" i="0" noProof="0" dirty="0"/>
              <a:t>Wat zou je de volgende keer anders willen/anders doen?</a:t>
            </a:r>
            <a:endParaRPr lang="nl-NL" sz="1198" i="0" kern="0" noProof="0" dirty="0">
              <a:solidFill>
                <a:srgbClr val="000000"/>
              </a:solidFill>
              <a:latin typeface="Arial"/>
              <a:cs typeface="Arial" pitchFamily="34" charset="0"/>
            </a:endParaRPr>
          </a:p>
          <a:p>
            <a:pPr marL="171450" indent="-171450">
              <a:buFont typeface="Arial" panose="020B0604020202020204" pitchFamily="34" charset="0"/>
              <a:buChar char="•"/>
            </a:pPr>
            <a:endParaRPr lang="nl-NL" i="0"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22</a:t>
            </a:fld>
            <a:endParaRPr lang="nl-NL" dirty="0"/>
          </a:p>
        </p:txBody>
      </p:sp>
    </p:spTree>
    <p:extLst>
      <p:ext uri="{BB962C8B-B14F-4D97-AF65-F5344CB8AC3E}">
        <p14:creationId xmlns:p14="http://schemas.microsoft.com/office/powerpoint/2010/main" val="104857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2663">
              <a:defRPr/>
            </a:pPr>
            <a:r>
              <a:rPr lang="nl-NL" sz="1198" i="0" kern="0" noProof="0" dirty="0">
                <a:solidFill>
                  <a:srgbClr val="000000"/>
                </a:solidFill>
                <a:latin typeface="Arial"/>
                <a:cs typeface="Arial" pitchFamily="34" charset="0"/>
              </a:rPr>
              <a:t>Zijn de (meetbare) doelstellingen gehaald?</a:t>
            </a:r>
          </a:p>
          <a:p>
            <a:pPr defTabSz="912663">
              <a:defRPr/>
            </a:pPr>
            <a:r>
              <a:rPr lang="nl-NL" sz="1198" i="0" kern="0" noProof="0" dirty="0">
                <a:solidFill>
                  <a:srgbClr val="000000"/>
                </a:solidFill>
                <a:latin typeface="Arial"/>
                <a:cs typeface="Arial" pitchFamily="34" charset="0"/>
              </a:rPr>
              <a:t>Wat zijn de gerealiseerde besparingen en hoe verhouden deze zich tot de beoogde besparingen? (hard en soft)</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23</a:t>
            </a:fld>
            <a:endParaRPr lang="nl-NL" dirty="0"/>
          </a:p>
        </p:txBody>
      </p:sp>
    </p:spTree>
    <p:extLst>
      <p:ext uri="{BB962C8B-B14F-4D97-AF65-F5344CB8AC3E}">
        <p14:creationId xmlns:p14="http://schemas.microsoft.com/office/powerpoint/2010/main" val="365071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198" b="1" i="0" kern="1200" noProof="0" dirty="0">
                <a:solidFill>
                  <a:schemeClr val="tx1"/>
                </a:solidFill>
                <a:latin typeface="+mn-lt"/>
                <a:ea typeface="+mn-ea"/>
                <a:cs typeface="+mn-cs"/>
              </a:rPr>
              <a:t>Probleemomschrijving</a:t>
            </a:r>
            <a:r>
              <a:rPr lang="nl-NL" sz="1198" i="0" kern="1200" noProof="0" dirty="0">
                <a:solidFill>
                  <a:schemeClr val="tx1"/>
                </a:solidFill>
                <a:latin typeface="+mn-lt"/>
                <a:ea typeface="+mn-ea"/>
                <a:cs typeface="+mn-cs"/>
              </a:rPr>
              <a:t>: Wat is de aanleiding? </a:t>
            </a:r>
            <a:r>
              <a:rPr lang="nl-NL" sz="1200" i="0" kern="1200" noProof="0" dirty="0">
                <a:solidFill>
                  <a:srgbClr val="000000"/>
                </a:solidFill>
                <a:latin typeface="+mn-lt"/>
                <a:ea typeface="+mn-ea"/>
                <a:cs typeface="Arial"/>
              </a:rPr>
              <a:t>Wat is het probleem, waar doet het zich voor, wanneer? </a:t>
            </a:r>
            <a:r>
              <a:rPr lang="nl-NL" sz="1198" i="0" kern="1200" noProof="0" dirty="0">
                <a:solidFill>
                  <a:schemeClr val="tx1"/>
                </a:solidFill>
                <a:latin typeface="+mn-lt"/>
                <a:ea typeface="+mn-ea"/>
                <a:cs typeface="+mn-cs"/>
              </a:rPr>
              <a:t>Bij welke klant? Hoe vaak? Hoeveel? Waarom is het een probleem? Voor wie is het een probleem? Is het oplossen van het probleem een prioriteit voor de organisatie? Voeg een foto of tekening toe indien mogelijk</a:t>
            </a:r>
          </a:p>
          <a:p>
            <a:endParaRPr lang="nl-NL"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Doelstelling: </a:t>
            </a:r>
            <a:r>
              <a:rPr lang="nl-NL" i="0" noProof="0" dirty="0"/>
              <a:t>Wat is de doelstelling? Wat willen we bereiken?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3</a:t>
            </a:fld>
            <a:endParaRPr lang="nl-NL" dirty="0"/>
          </a:p>
        </p:txBody>
      </p:sp>
    </p:spTree>
    <p:extLst>
      <p:ext uri="{BB962C8B-B14F-4D97-AF65-F5344CB8AC3E}">
        <p14:creationId xmlns:p14="http://schemas.microsoft.com/office/powerpoint/2010/main" val="297133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Afbakening In Scope</a:t>
            </a:r>
            <a:r>
              <a:rPr lang="nl-NL" b="0" i="0" noProof="0" dirty="0"/>
              <a:t>: </a:t>
            </a:r>
            <a:r>
              <a:rPr lang="nl-NL" sz="1198" i="0" kern="1200" noProof="0" dirty="0">
                <a:solidFill>
                  <a:schemeClr val="tx1"/>
                </a:solidFill>
                <a:latin typeface="+mn-lt"/>
                <a:ea typeface="+mn-ea"/>
                <a:cs typeface="Arial" pitchFamily="34" charset="0"/>
              </a:rPr>
              <a:t>Wat is de afbakening van het project? Waar gaat het team zich op richten? (afdeling, product, klant, machine, omvang)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b="1" i="0" noProof="0" dirty="0"/>
              <a:t>Afbakening Out of Scope</a:t>
            </a:r>
            <a:r>
              <a:rPr lang="nl-NL" b="0" i="0" noProof="0" dirty="0"/>
              <a:t>: </a:t>
            </a:r>
            <a:r>
              <a:rPr lang="nl-NL" sz="1198" i="0" kern="1200" noProof="0" dirty="0">
                <a:solidFill>
                  <a:schemeClr val="tx1"/>
                </a:solidFill>
                <a:latin typeface="+mn-lt"/>
                <a:ea typeface="+mn-ea"/>
                <a:cs typeface="Arial" pitchFamily="34" charset="0"/>
              </a:rPr>
              <a:t>Waar gaat het team zich niet op richten? (afdeling, product, klant, machine, omvang)</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b="1" i="0" kern="1200" noProof="0" dirty="0">
                <a:solidFill>
                  <a:schemeClr val="tx1"/>
                </a:solidFill>
                <a:latin typeface="+mn-lt"/>
                <a:ea typeface="+mn-ea"/>
                <a:cs typeface="Arial" pitchFamily="34" charset="0"/>
              </a:rPr>
              <a:t>Harde besparing</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Wat gaat het project opleveren? Geef een inschatting van de beoogde harde (financiële) besparingen, op jaarbasis (€ per jaar).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198" b="1" i="0" kern="1200" noProof="0" dirty="0">
                <a:solidFill>
                  <a:schemeClr val="tx1"/>
                </a:solidFill>
                <a:latin typeface="+mn-lt"/>
                <a:ea typeface="+mn-ea"/>
                <a:cs typeface="Arial" pitchFamily="34" charset="0"/>
              </a:rPr>
              <a:t>Zachte besparing</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Voeg bijkomende leuke opbrengsten toe, die niet in geld zijn uit te drukken, zoals tevreden klanten en blije medewerkers.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sz="1198" b="1" i="0" kern="1200" noProof="0" dirty="0">
                <a:solidFill>
                  <a:schemeClr val="tx1"/>
                </a:solidFill>
                <a:latin typeface="+mn-lt"/>
                <a:ea typeface="+mn-ea"/>
                <a:cs typeface="Arial" pitchFamily="34" charset="0"/>
              </a:rPr>
              <a:t>Belanghebbenden</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Wie hebben belang bij dit project? (positief/negatief) Wie hebben jullie verder nodig bij de uitvoering, maar zitten niet direct in het team? Hoe wil je hen betrekken? (voor de medewerkers uit het proces zie slide 1D)</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pPr marL="171450" indent="-171450">
              <a:buFont typeface="Arial" panose="020B0604020202020204" pitchFamily="34" charset="0"/>
              <a:buChar char="•"/>
            </a:pPr>
            <a:r>
              <a:rPr lang="nl-NL" sz="1198" b="1" i="0" kern="1200" noProof="0" dirty="0">
                <a:solidFill>
                  <a:schemeClr val="tx1"/>
                </a:solidFill>
                <a:latin typeface="+mn-lt"/>
                <a:ea typeface="+mn-ea"/>
                <a:cs typeface="Arial" pitchFamily="34" charset="0"/>
              </a:rPr>
              <a:t>Risico’s</a:t>
            </a:r>
            <a:r>
              <a:rPr lang="nl-NL" sz="1198" b="0" i="0" kern="1200" noProof="0" dirty="0">
                <a:solidFill>
                  <a:schemeClr val="tx1"/>
                </a:solidFill>
                <a:latin typeface="+mn-lt"/>
                <a:ea typeface="+mn-ea"/>
                <a:cs typeface="Arial" pitchFamily="34" charset="0"/>
              </a:rPr>
              <a:t>: </a:t>
            </a:r>
            <a:r>
              <a:rPr lang="nl-NL" sz="1198" i="0" kern="1200" noProof="0" dirty="0">
                <a:solidFill>
                  <a:schemeClr val="tx1"/>
                </a:solidFill>
                <a:latin typeface="+mn-lt"/>
                <a:ea typeface="+mn-ea"/>
                <a:cs typeface="Arial" pitchFamily="34" charset="0"/>
              </a:rPr>
              <a:t>Welke risico’s zitten aan dit project? Wat kan er eventueel gebeuren met als gevolg dat het project niet slaagt?</a:t>
            </a:r>
          </a:p>
          <a:p>
            <a:pPr marL="171450" indent="-171450">
              <a:buFont typeface="Arial" panose="020B0604020202020204" pitchFamily="34" charset="0"/>
              <a:buChar char="•"/>
            </a:pPr>
            <a:endParaRPr lang="nl-NL" sz="1198" i="0" kern="1200" noProof="0" dirty="0">
              <a:solidFill>
                <a:schemeClr val="tx1"/>
              </a:solidFill>
              <a:latin typeface="+mn-lt"/>
              <a:ea typeface="+mn-ea"/>
              <a:cs typeface="Arial" pitchFamily="34" charset="0"/>
            </a:endParaRPr>
          </a:p>
          <a:p>
            <a:endParaRPr lang="nl-NL" i="1"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4</a:t>
            </a:fld>
            <a:endParaRPr lang="nl-NL" dirty="0"/>
          </a:p>
        </p:txBody>
      </p:sp>
    </p:spTree>
    <p:extLst>
      <p:ext uri="{BB962C8B-B14F-4D97-AF65-F5344CB8AC3E}">
        <p14:creationId xmlns:p14="http://schemas.microsoft.com/office/powerpoint/2010/main" val="892590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VOC: </a:t>
            </a:r>
            <a:r>
              <a:rPr lang="nl-NL" sz="1200" i="0" kern="1200" noProof="0" dirty="0">
                <a:solidFill>
                  <a:schemeClr val="tx1"/>
                </a:solidFill>
                <a:latin typeface="+mn-lt"/>
                <a:ea typeface="+mn-ea"/>
                <a:cs typeface="Arial" pitchFamily="34" charset="0"/>
              </a:rPr>
              <a:t>Voice of Customer mag vaag zijn en is bijv. afkomstig van Net Promoter Score, KANO, Pareto etc.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200" i="0" kern="1200" noProof="0" dirty="0">
              <a:solidFill>
                <a:schemeClr val="tx1"/>
              </a:solidFill>
              <a:latin typeface="+mn-lt"/>
              <a:ea typeface="+mn-ea"/>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CTQext: </a:t>
            </a:r>
            <a:r>
              <a:rPr lang="nl-NL" i="0" noProof="0" dirty="0"/>
              <a:t>De CTQext is de meetbare grootheid waarop de klant het product/dienst beoordeelt. Dit getal is gekoppeld aan ‘het probleem’ of ‘de klacht’ of ‘de uitval’</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CTQint: </a:t>
            </a:r>
            <a:r>
              <a:rPr lang="nl-NL" i="0" noProof="0" dirty="0"/>
              <a:t>De CTQint is de meetbare grootheden waarop de interne organisatie de kwaliteit van het product of dienst meet. Is deze waarde goed genoeg om aan de CTQext te voldoen?</a:t>
            </a:r>
          </a:p>
          <a:p>
            <a:pPr marL="171450" indent="-171450">
              <a:buFont typeface="Arial" panose="020B0604020202020204" pitchFamily="34" charset="0"/>
              <a:buChar char="•"/>
            </a:pPr>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5</a:t>
            </a:fld>
            <a:endParaRPr lang="nl-NL" dirty="0"/>
          </a:p>
        </p:txBody>
      </p:sp>
    </p:spTree>
    <p:extLst>
      <p:ext uri="{BB962C8B-B14F-4D97-AF65-F5344CB8AC3E}">
        <p14:creationId xmlns:p14="http://schemas.microsoft.com/office/powerpoint/2010/main" val="134103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kern="1200" noProof="0" dirty="0">
                <a:solidFill>
                  <a:schemeClr val="tx1"/>
                </a:solidFill>
                <a:latin typeface="+mn-lt"/>
                <a:ea typeface="+mn-ea"/>
                <a:cs typeface="Arial" pitchFamily="34" charset="0"/>
              </a:rPr>
              <a:t>Wie gaan straks het vernieuwde proces uitvoeren?</a:t>
            </a:r>
          </a:p>
          <a:p>
            <a:r>
              <a:rPr lang="nl-NL" sz="1198" i="0" kern="1200" noProof="0" dirty="0">
                <a:solidFill>
                  <a:schemeClr val="tx1"/>
                </a:solidFill>
                <a:latin typeface="+mn-lt"/>
                <a:ea typeface="+mn-ea"/>
                <a:cs typeface="Arial" pitchFamily="34" charset="0"/>
              </a:rPr>
              <a:t>Is er weerstand tegen veranderingen?</a:t>
            </a:r>
          </a:p>
          <a:p>
            <a:endParaRPr lang="nl-NL" sz="1198" i="0" kern="1200" noProof="0" dirty="0">
              <a:solidFill>
                <a:schemeClr val="tx1"/>
              </a:solidFill>
              <a:latin typeface="+mn-lt"/>
              <a:ea typeface="+mn-ea"/>
              <a:cs typeface="Arial" pitchFamily="34" charset="0"/>
            </a:endParaRPr>
          </a:p>
          <a:p>
            <a:r>
              <a:rPr lang="nl-NL" sz="1198" i="0" kern="1200" noProof="0" dirty="0">
                <a:solidFill>
                  <a:schemeClr val="tx1"/>
                </a:solidFill>
                <a:latin typeface="+mn-lt"/>
                <a:ea typeface="+mn-ea"/>
                <a:cs typeface="Arial" pitchFamily="34" charset="0"/>
              </a:rPr>
              <a:t>Benoem hoe je gedurende jouw project de medewerkers, die niet in de werkgroep zitten, mee wil nemen in alle ontwikkelingen.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7</a:t>
            </a:fld>
            <a:endParaRPr lang="nl-NL" dirty="0"/>
          </a:p>
        </p:txBody>
      </p:sp>
    </p:spTree>
    <p:extLst>
      <p:ext uri="{BB962C8B-B14F-4D97-AF65-F5344CB8AC3E}">
        <p14:creationId xmlns:p14="http://schemas.microsoft.com/office/powerpoint/2010/main" val="2096197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2663">
              <a:defRPr/>
            </a:pPr>
            <a:r>
              <a:rPr lang="nl-NL" sz="1198" i="0" kern="0" noProof="0" dirty="0">
                <a:solidFill>
                  <a:srgbClr val="000000"/>
                </a:solidFill>
                <a:latin typeface="Arial"/>
                <a:cs typeface="Arial" pitchFamily="34" charset="0"/>
              </a:rPr>
              <a:t>Zijn de data voldoende betrouwbaar?</a:t>
            </a:r>
          </a:p>
          <a:p>
            <a:pPr defTabSz="912663">
              <a:defRPr/>
            </a:pPr>
            <a:r>
              <a:rPr lang="nl-NL" sz="1198" i="0" kern="0" noProof="0" dirty="0">
                <a:solidFill>
                  <a:srgbClr val="000000"/>
                </a:solidFill>
                <a:latin typeface="Arial"/>
                <a:cs typeface="Arial" pitchFamily="34" charset="0"/>
              </a:rPr>
              <a:t>Wat is de huidige prestatie van de CTQ? </a:t>
            </a:r>
          </a:p>
          <a:p>
            <a:pPr defTabSz="912663">
              <a:defRPr/>
            </a:pPr>
            <a:endParaRPr lang="nl-NL" sz="1198" i="0" kern="0" noProof="0" dirty="0">
              <a:solidFill>
                <a:srgbClr val="000000"/>
              </a:solidFill>
              <a:latin typeface="Arial"/>
              <a:cs typeface="Arial" pitchFamily="34" charset="0"/>
            </a:endParaRPr>
          </a:p>
          <a:p>
            <a:pPr defTabSz="912663">
              <a:defRPr/>
            </a:pPr>
            <a:r>
              <a:rPr lang="nl-NL" sz="1198" i="0" kern="0" noProof="0" dirty="0">
                <a:solidFill>
                  <a:srgbClr val="000000"/>
                </a:solidFill>
                <a:latin typeface="Arial"/>
                <a:cs typeface="Arial" pitchFamily="34" charset="0"/>
              </a:rPr>
              <a:t>Maak een grafiek om het visueel te maken.</a:t>
            </a:r>
          </a:p>
          <a:p>
            <a:pPr defTabSz="912663">
              <a:defRPr/>
            </a:pPr>
            <a:endParaRPr lang="nl-NL" sz="1198" i="1" kern="0" noProof="0" dirty="0">
              <a:solidFill>
                <a:srgbClr val="000000"/>
              </a:solidFill>
              <a:latin typeface="Arial"/>
              <a:cs typeface="Arial" pitchFamily="34" charset="0"/>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8</a:t>
            </a:fld>
            <a:endParaRPr lang="nl-NL" dirty="0"/>
          </a:p>
        </p:txBody>
      </p:sp>
    </p:spTree>
    <p:extLst>
      <p:ext uri="{BB962C8B-B14F-4D97-AF65-F5344CB8AC3E}">
        <p14:creationId xmlns:p14="http://schemas.microsoft.com/office/powerpoint/2010/main" val="3600617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noProof="0" dirty="0">
                <a:solidFill>
                  <a:srgbClr val="000000"/>
                </a:solidFill>
                <a:latin typeface="Arial"/>
                <a:cs typeface="Arial" pitchFamily="34" charset="0"/>
              </a:rPr>
              <a:t>Wat wordt de doelstelling van het project?</a:t>
            </a:r>
          </a:p>
          <a:p>
            <a:r>
              <a:rPr lang="nl-NL" sz="1198" i="0" noProof="0" dirty="0">
                <a:solidFill>
                  <a:srgbClr val="000000"/>
                </a:solidFill>
                <a:latin typeface="Arial"/>
                <a:cs typeface="Arial" pitchFamily="34" charset="0"/>
              </a:rPr>
              <a:t>Is deze SMART geformuleerd? </a:t>
            </a:r>
          </a:p>
          <a:p>
            <a:pPr marL="171450" indent="-171450">
              <a:buFontTx/>
              <a:buChar char="-"/>
            </a:pPr>
            <a:r>
              <a:rPr lang="nl-NL" sz="1198" i="0" noProof="0" dirty="0">
                <a:solidFill>
                  <a:srgbClr val="000000"/>
                </a:solidFill>
                <a:latin typeface="Arial"/>
                <a:cs typeface="Arial" pitchFamily="34" charset="0"/>
              </a:rPr>
              <a:t>Specifiek</a:t>
            </a:r>
          </a:p>
          <a:p>
            <a:pPr marL="171450" indent="-171450">
              <a:buFontTx/>
              <a:buChar char="-"/>
            </a:pPr>
            <a:r>
              <a:rPr lang="nl-NL" sz="1198" i="0" noProof="0" dirty="0">
                <a:solidFill>
                  <a:srgbClr val="000000"/>
                </a:solidFill>
                <a:latin typeface="Arial"/>
                <a:cs typeface="Arial" pitchFamily="34" charset="0"/>
              </a:rPr>
              <a:t>Meetbaar</a:t>
            </a:r>
          </a:p>
          <a:p>
            <a:pPr marL="171450" indent="-171450">
              <a:buFontTx/>
              <a:buChar char="-"/>
            </a:pPr>
            <a:r>
              <a:rPr lang="nl-NL" sz="1198" i="0" noProof="0" dirty="0">
                <a:solidFill>
                  <a:srgbClr val="000000"/>
                </a:solidFill>
                <a:latin typeface="Arial"/>
                <a:cs typeface="Arial" pitchFamily="34" charset="0"/>
              </a:rPr>
              <a:t>Acceptabel</a:t>
            </a:r>
          </a:p>
          <a:p>
            <a:pPr marL="171450" indent="-171450">
              <a:buFontTx/>
              <a:buChar char="-"/>
            </a:pPr>
            <a:r>
              <a:rPr lang="nl-NL" sz="1198" i="0" noProof="0" dirty="0">
                <a:solidFill>
                  <a:srgbClr val="000000"/>
                </a:solidFill>
                <a:latin typeface="Arial"/>
                <a:cs typeface="Arial" pitchFamily="34" charset="0"/>
              </a:rPr>
              <a:t>Realistisch</a:t>
            </a:r>
          </a:p>
          <a:p>
            <a:pPr marL="171450" indent="-171450">
              <a:buFontTx/>
              <a:buChar char="-"/>
            </a:pPr>
            <a:r>
              <a:rPr lang="nl-NL" sz="1198" i="0" noProof="0" dirty="0">
                <a:solidFill>
                  <a:srgbClr val="000000"/>
                </a:solidFill>
                <a:latin typeface="Arial"/>
                <a:cs typeface="Arial" pitchFamily="34" charset="0"/>
              </a:rPr>
              <a:t>Tijdsgebonden</a:t>
            </a:r>
          </a:p>
          <a:p>
            <a:endParaRPr lang="nl-NL" sz="1198" i="0" noProof="0" dirty="0">
              <a:solidFill>
                <a:srgbClr val="000000"/>
              </a:solidFill>
              <a:latin typeface="Arial"/>
              <a:cs typeface="Arial" pitchFamily="34" charset="0"/>
            </a:endParaRPr>
          </a:p>
          <a:p>
            <a:r>
              <a:rPr lang="nl-NL" sz="1198" i="0" noProof="0" dirty="0">
                <a:solidFill>
                  <a:srgbClr val="000000"/>
                </a:solidFill>
                <a:latin typeface="Arial"/>
                <a:cs typeface="Arial" pitchFamily="34" charset="0"/>
              </a:rPr>
              <a:t>Stel dat de meetbare grootheid deze doelstelling haalt, is het probleem dan verholpen? Is de klant / organisatie dan tevreden?</a:t>
            </a:r>
          </a:p>
          <a:p>
            <a:endParaRPr lang="nl-NL" sz="1198" i="1" noProof="0" dirty="0">
              <a:solidFill>
                <a:srgbClr val="000000"/>
              </a:solidFill>
              <a:latin typeface="Arial"/>
              <a:cs typeface="Arial" pitchFamily="34" charset="0"/>
            </a:endParaRP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9</a:t>
            </a:fld>
            <a:endParaRPr lang="nl-NL" dirty="0"/>
          </a:p>
        </p:txBody>
      </p:sp>
    </p:spTree>
    <p:extLst>
      <p:ext uri="{BB962C8B-B14F-4D97-AF65-F5344CB8AC3E}">
        <p14:creationId xmlns:p14="http://schemas.microsoft.com/office/powerpoint/2010/main" val="292205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0" noProof="0" dirty="0">
                <a:solidFill>
                  <a:srgbClr val="000000"/>
                </a:solidFill>
                <a:latin typeface="Arial"/>
                <a:cs typeface="Arial" pitchFamily="34" charset="0"/>
              </a:rPr>
              <a:t>Laat zien hoe het huidige proces verloopt. Gebruik een stroomdiagram voor een project met kwaliteitsproblemen (rework en defects) en een VSM Current State voor een project met problemen omtrent doorlooptijden.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10</a:t>
            </a:fld>
            <a:endParaRPr lang="nl-NL" dirty="0"/>
          </a:p>
        </p:txBody>
      </p:sp>
    </p:spTree>
    <p:extLst>
      <p:ext uri="{BB962C8B-B14F-4D97-AF65-F5344CB8AC3E}">
        <p14:creationId xmlns:p14="http://schemas.microsoft.com/office/powerpoint/2010/main" val="136584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98" i="0" kern="1200" noProof="0" dirty="0">
                <a:solidFill>
                  <a:schemeClr val="tx1"/>
                </a:solidFill>
                <a:latin typeface="+mn-lt"/>
                <a:ea typeface="+mn-ea"/>
                <a:cs typeface="+mn-cs"/>
              </a:rPr>
              <a:t>Hou een brainstormsessie met het team over mogelijke oorzaken van het probleem.</a:t>
            </a:r>
          </a:p>
          <a:p>
            <a:endParaRPr lang="nl-NL" sz="1198" i="0" kern="1200" noProof="0" dirty="0">
              <a:solidFill>
                <a:schemeClr val="tx1"/>
              </a:solidFill>
              <a:latin typeface="+mn-lt"/>
              <a:ea typeface="+mn-ea"/>
              <a:cs typeface="+mn-cs"/>
            </a:endParaRPr>
          </a:p>
          <a:p>
            <a:r>
              <a:rPr lang="nl-NL" sz="1198" i="0" kern="1200" noProof="0" dirty="0">
                <a:solidFill>
                  <a:schemeClr val="tx1"/>
                </a:solidFill>
                <a:latin typeface="+mn-lt"/>
                <a:ea typeface="+mn-ea"/>
                <a:cs typeface="+mn-cs"/>
              </a:rPr>
              <a:t>Maak eventueel gebruik van het “visgraat diagram”.</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11</a:t>
            </a:fld>
            <a:endParaRPr lang="nl-NL" dirty="0"/>
          </a:p>
        </p:txBody>
      </p:sp>
    </p:spTree>
    <p:extLst>
      <p:ext uri="{BB962C8B-B14F-4D97-AF65-F5344CB8AC3E}">
        <p14:creationId xmlns:p14="http://schemas.microsoft.com/office/powerpoint/2010/main" val="35709459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dia">
    <p:spTree>
      <p:nvGrpSpPr>
        <p:cNvPr id="1" name=""/>
        <p:cNvGrpSpPr/>
        <p:nvPr/>
      </p:nvGrpSpPr>
      <p:grpSpPr>
        <a:xfrm>
          <a:off x="0" y="0"/>
          <a:ext cx="0" cy="0"/>
          <a:chOff x="0" y="0"/>
          <a:chExt cx="0" cy="0"/>
        </a:xfrm>
      </p:grpSpPr>
      <p:sp>
        <p:nvSpPr>
          <p:cNvPr id="6" name="Rechthoek 11"/>
          <p:cNvSpPr/>
          <p:nvPr/>
        </p:nvSpPr>
        <p:spPr>
          <a:xfrm>
            <a:off x="0" y="5732463"/>
            <a:ext cx="9144000" cy="1125537"/>
          </a:xfrm>
          <a:prstGeom prst="rect">
            <a:avLst/>
          </a:prstGeom>
          <a:solidFill>
            <a:srgbClr val="E9E9E9"/>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Rechthoek 6"/>
          <p:cNvSpPr/>
          <p:nvPr/>
        </p:nvSpPr>
        <p:spPr>
          <a:xfrm>
            <a:off x="0" y="0"/>
            <a:ext cx="9144000" cy="1108075"/>
          </a:xfrm>
          <a:prstGeom prst="rect">
            <a:avLst/>
          </a:prstGeom>
          <a:solidFill>
            <a:schemeClr val="bg1"/>
          </a:solidFill>
          <a:ln w="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dirty="0"/>
          </a:p>
        </p:txBody>
      </p:sp>
      <p:sp>
        <p:nvSpPr>
          <p:cNvPr id="8" name="Text Box 6"/>
          <p:cNvSpPr txBox="1">
            <a:spLocks noChangeArrowheads="1"/>
          </p:cNvSpPr>
          <p:nvPr/>
        </p:nvSpPr>
        <p:spPr bwMode="auto">
          <a:xfrm>
            <a:off x="398463" y="116632"/>
            <a:ext cx="5757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nl-NL"/>
            </a:defPPr>
            <a:lvl1pPr eaLnBrk="1" hangingPunct="1">
              <a:spcBef>
                <a:spcPct val="20000"/>
              </a:spcBef>
              <a:buClr>
                <a:srgbClr val="0000FF"/>
              </a:buClr>
              <a:buSzPct val="125000"/>
              <a:buFont typeface="Arial" charset="0"/>
              <a:buNone/>
              <a:defRPr sz="3200">
                <a:solidFill>
                  <a:srgbClr val="C00000"/>
                </a:solidFill>
                <a:latin typeface="Calibri"/>
                <a:cs typeface="Calibri"/>
              </a:defRPr>
            </a:lvl1pPr>
            <a:lvl2pPr marL="742950" indent="-285750" eaLnBrk="0" hangingPunct="0">
              <a:defRPr/>
            </a:lvl2pPr>
            <a:lvl3pPr marL="1143000" indent="-228600" eaLnBrk="0" hangingPunct="0">
              <a:defRPr/>
            </a:lvl3pPr>
            <a:lvl4pPr marL="1600200" indent="-228600" eaLnBrk="0" hangingPunct="0">
              <a:defRPr/>
            </a:lvl4pPr>
            <a:lvl5pPr marL="2057400" indent="-228600" eaLnBrk="0" hangingPunct="0">
              <a:defRPr/>
            </a:lvl5pPr>
            <a:lvl6pPr marL="2514600" indent="-228600" eaLnBrk="0" fontAlgn="base" hangingPunct="0">
              <a:spcBef>
                <a:spcPct val="0"/>
              </a:spcBef>
              <a:spcAft>
                <a:spcPct val="0"/>
              </a:spcAft>
              <a:defRPr/>
            </a:lvl6pPr>
            <a:lvl7pPr marL="2971800" indent="-228600" eaLnBrk="0" fontAlgn="base" hangingPunct="0">
              <a:spcBef>
                <a:spcPct val="0"/>
              </a:spcBef>
              <a:spcAft>
                <a:spcPct val="0"/>
              </a:spcAft>
              <a:defRPr/>
            </a:lvl7pPr>
            <a:lvl8pPr marL="3429000" indent="-228600" eaLnBrk="0" fontAlgn="base" hangingPunct="0">
              <a:spcBef>
                <a:spcPct val="0"/>
              </a:spcBef>
              <a:spcAft>
                <a:spcPct val="0"/>
              </a:spcAft>
              <a:defRPr/>
            </a:lvl8pPr>
            <a:lvl9pPr marL="3886200" indent="-228600" eaLnBrk="0" fontAlgn="base" hangingPunct="0">
              <a:spcBef>
                <a:spcPct val="0"/>
              </a:spcBef>
              <a:spcAft>
                <a:spcPct val="0"/>
              </a:spcAft>
              <a:defRPr/>
            </a:lvl9pPr>
          </a:lstStyle>
          <a:p>
            <a:pPr>
              <a:defRPr/>
            </a:pPr>
            <a:r>
              <a:rPr lang="en-US" dirty="0"/>
              <a:t>Lean Six Sigma Academy</a:t>
            </a:r>
          </a:p>
        </p:txBody>
      </p:sp>
      <p:cxnSp>
        <p:nvCxnSpPr>
          <p:cNvPr id="9" name="Rechte verbindingslijn 8"/>
          <p:cNvCxnSpPr/>
          <p:nvPr/>
        </p:nvCxnSpPr>
        <p:spPr>
          <a:xfrm>
            <a:off x="468313" y="4724400"/>
            <a:ext cx="6248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Afbeelding 15"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6138" y="260648"/>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 y="4651200"/>
            <a:ext cx="8920800" cy="478800"/>
          </a:xfrm>
          <a:noFill/>
          <a:ln w="9525">
            <a:noFill/>
            <a:miter lim="800000"/>
            <a:headEnd/>
            <a:tailEnd/>
          </a:ln>
        </p:spPr>
        <p:txBody>
          <a:bodyPr anchor="t"/>
          <a:lstStyle>
            <a:lvl1pPr algn="l">
              <a:defRPr kumimoji="0" lang="nl-NL" altLang="nl-NL" sz="1600" i="0" u="none" strike="noStrike" cap="all" spc="190" normalizeH="0" baseline="0" dirty="0">
                <a:ln>
                  <a:noFill/>
                </a:ln>
                <a:solidFill>
                  <a:srgbClr val="C00000"/>
                </a:solidFill>
                <a:effectLst/>
                <a:uLnTx/>
                <a:uFillTx/>
                <a:latin typeface="Calibri"/>
                <a:cs typeface="Calibri"/>
              </a:defRPr>
            </a:lvl1pPr>
          </a:lstStyle>
          <a:p>
            <a:pPr lvl="0"/>
            <a:r>
              <a:rPr lang="nl-NL"/>
              <a:t>Klik om de stijl te bewerken</a:t>
            </a:r>
            <a:endParaRPr lang="nl-NL" dirty="0"/>
          </a:p>
        </p:txBody>
      </p:sp>
      <p:sp>
        <p:nvSpPr>
          <p:cNvPr id="3" name="Ondertitel 2"/>
          <p:cNvSpPr>
            <a:spLocks noGrp="1"/>
          </p:cNvSpPr>
          <p:nvPr>
            <p:ph type="subTitle" idx="1"/>
          </p:nvPr>
        </p:nvSpPr>
        <p:spPr>
          <a:xfrm>
            <a:off x="108000" y="5832000"/>
            <a:ext cx="5760000" cy="8388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200" dirty="0">
                <a:solidFill>
                  <a:schemeClr val="tx1">
                    <a:lumMod val="65000"/>
                    <a:lumOff val="35000"/>
                  </a:schemeClr>
                </a:solidFill>
                <a:effectLst/>
                <a:cs typeface="Calibri"/>
              </a:defRPr>
            </a:lvl1pPr>
          </a:lstStyle>
          <a:p>
            <a:pPr marL="0" lvl="0" indent="0" eaLnBrk="1" hangingPunct="1"/>
            <a:r>
              <a:rPr lang="nl-NL"/>
              <a:t>Klik om de ondertitelstijl van het model te bewerken</a:t>
            </a:r>
            <a:endParaRPr lang="nl-NL" dirty="0"/>
          </a:p>
        </p:txBody>
      </p:sp>
      <p:sp>
        <p:nvSpPr>
          <p:cNvPr id="10" name="Tijdelijke aanduiding voor tekst 9"/>
          <p:cNvSpPr>
            <a:spLocks noGrp="1"/>
          </p:cNvSpPr>
          <p:nvPr>
            <p:ph type="body" sz="quarter" idx="13"/>
          </p:nvPr>
        </p:nvSpPr>
        <p:spPr>
          <a:xfrm>
            <a:off x="7005600" y="5832000"/>
            <a:ext cx="2030400" cy="8604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400" dirty="0" smtClean="0">
                <a:solidFill>
                  <a:schemeClr val="tx1">
                    <a:lumMod val="65000"/>
                    <a:lumOff val="35000"/>
                  </a:schemeClr>
                </a:solidFill>
                <a:effectLst/>
                <a:cs typeface="Calibri"/>
              </a:defRPr>
            </a:lvl1pPr>
          </a:lstStyle>
          <a:p>
            <a:pPr marL="0" lvl="0" indent="0" eaLnBrk="1" hangingPunct="1"/>
            <a:r>
              <a:rPr lang="nl-NL"/>
              <a:t>Klik om de modelstijlen te bewerken</a:t>
            </a:r>
          </a:p>
        </p:txBody>
      </p:sp>
      <p:sp>
        <p:nvSpPr>
          <p:cNvPr id="12" name="Tijdelijke aanduiding voor inhoud 11"/>
          <p:cNvSpPr>
            <a:spLocks noGrp="1"/>
          </p:cNvSpPr>
          <p:nvPr>
            <p:ph sz="quarter" idx="17"/>
          </p:nvPr>
        </p:nvSpPr>
        <p:spPr>
          <a:xfrm>
            <a:off x="108000" y="5158800"/>
            <a:ext cx="8920800" cy="478800"/>
          </a:xfrm>
          <a:noFill/>
          <a:ln w="9525">
            <a:noFill/>
            <a:miter lim="800000"/>
            <a:headEnd/>
            <a:tailEnd/>
          </a:ln>
        </p:spPr>
        <p:txBody>
          <a:bodyPr/>
          <a:lstStyle>
            <a:lvl1pPr>
              <a:defRPr lang="nl-NL" altLang="nl-NL" sz="1200" cap="all" smtClean="0">
                <a:solidFill>
                  <a:schemeClr val="tx1">
                    <a:lumMod val="65000"/>
                    <a:lumOff val="35000"/>
                  </a:schemeClr>
                </a:solidFill>
                <a:latin typeface="Calibri"/>
                <a:ea typeface="+mj-ea"/>
                <a:cs typeface="Calibri"/>
              </a:defRPr>
            </a:lvl1pPr>
          </a:lstStyle>
          <a:p>
            <a:pPr lvl="0"/>
            <a:r>
              <a:rPr lang="nl-NL"/>
              <a:t>Klik om de modelstijlen te bewerken</a:t>
            </a:r>
          </a:p>
        </p:txBody>
      </p:sp>
      <p:pic>
        <p:nvPicPr>
          <p:cNvPr id="14" name="Picture 8"/>
          <p:cNvPicPr>
            <a:picLocks noChangeAspect="1" noChangeArrowheads="1"/>
          </p:cNvPicPr>
          <p:nvPr/>
        </p:nvPicPr>
        <p:blipFill>
          <a:blip r:embed="rId3"/>
          <a:stretch>
            <a:fillRect/>
          </a:stretch>
        </p:blipFill>
        <p:spPr bwMode="auto">
          <a:xfrm>
            <a:off x="0" y="822229"/>
            <a:ext cx="9144000" cy="376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16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Afsluitdia">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noProof="0"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noProof="0" dirty="0"/>
          </a:p>
        </p:txBody>
      </p:sp>
      <p:graphicFrame>
        <p:nvGraphicFramePr>
          <p:cNvPr id="4" name="Tabel 3"/>
          <p:cNvGraphicFramePr>
            <a:graphicFrameLocks noGrp="1"/>
          </p:cNvGraphicFramePr>
          <p:nvPr>
            <p:extLst>
              <p:ext uri="{D42A27DB-BD31-4B8C-83A1-F6EECF244321}">
                <p14:modId xmlns:p14="http://schemas.microsoft.com/office/powerpoint/2010/main" val="3242303031"/>
              </p:ext>
            </p:extLst>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78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ekop">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2313" y="4406900"/>
            <a:ext cx="7772400" cy="1362075"/>
          </a:xfrm>
          <a:noFill/>
          <a:ln w="9525">
            <a:noFill/>
            <a:miter lim="800000"/>
            <a:headEnd/>
            <a:tailEnd/>
          </a:ln>
        </p:spPr>
        <p:txBody>
          <a:bodyPr anchor="t"/>
          <a:lstStyle>
            <a:lvl1pPr eaLnBrk="1" hangingPunct="1">
              <a:defRPr kumimoji="0" lang="nl-NL" sz="2400" i="0" u="none" strike="noStrike" normalizeH="0" baseline="0" dirty="0">
                <a:ln>
                  <a:noFill/>
                </a:ln>
                <a:solidFill>
                  <a:srgbClr val="C00000"/>
                </a:solidFill>
                <a:effectLst/>
                <a:uLnTx/>
                <a:uFillTx/>
              </a:defRPr>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3" name="Tijdelijke aanduiding voor tekst 2"/>
          <p:cNvSpPr>
            <a:spLocks noGrp="1"/>
          </p:cNvSpPr>
          <p:nvPr>
            <p:ph type="body" idx="1" hasCustomPrompt="1"/>
          </p:nvPr>
        </p:nvSpPr>
        <p:spPr>
          <a:xfrm>
            <a:off x="722313" y="2708920"/>
            <a:ext cx="7772400" cy="1500187"/>
          </a:xfrm>
          <a:noFill/>
          <a:ln w="9525">
            <a:noFill/>
            <a:miter lim="800000"/>
            <a:headEnd/>
            <a:tailEnd/>
          </a:ln>
        </p:spPr>
        <p:txBody>
          <a:bodyPr/>
          <a:lstStyle>
            <a:lvl1pPr eaLnBrk="1" hangingPunct="1">
              <a:defRPr lang="nl-NL" sz="2800"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sz="half" idx="1" hasCustomPrompt="1"/>
          </p:nvPr>
        </p:nvSpPr>
        <p:spPr>
          <a:xfrm>
            <a:off x="457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hasCustomPrompt="1"/>
          </p:nvPr>
        </p:nvSpPr>
        <p:spPr>
          <a:xfrm>
            <a:off x="4648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tekst 2"/>
          <p:cNvSpPr>
            <a:spLocks noGrp="1"/>
          </p:cNvSpPr>
          <p:nvPr>
            <p:ph type="body" idx="1" hasCustomPrompt="1"/>
          </p:nvPr>
        </p:nvSpPr>
        <p:spPr>
          <a:xfrm>
            <a:off x="457200" y="1535113"/>
            <a:ext cx="4040188"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4" name="Tijdelijke aanduiding voor inhoud 3"/>
          <p:cNvSpPr>
            <a:spLocks noGrp="1"/>
          </p:cNvSpPr>
          <p:nvPr>
            <p:ph sz="half" idx="2" hasCustomPrompt="1"/>
          </p:nvPr>
        </p:nvSpPr>
        <p:spPr>
          <a:xfrm>
            <a:off x="457200" y="2174875"/>
            <a:ext cx="4040188"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hasCustomPrompt="1"/>
          </p:nvPr>
        </p:nvSpPr>
        <p:spPr>
          <a:xfrm>
            <a:off x="4645025" y="1535113"/>
            <a:ext cx="4041775"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6" name="Tijdelijke aanduiding voor inhoud 5"/>
          <p:cNvSpPr>
            <a:spLocks noGrp="1"/>
          </p:cNvSpPr>
          <p:nvPr>
            <p:ph sz="quarter" idx="4" hasCustomPrompt="1"/>
          </p:nvPr>
        </p:nvSpPr>
        <p:spPr>
          <a:xfrm>
            <a:off x="4645025" y="2174875"/>
            <a:ext cx="4041775"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Tree>
    <p:extLst>
      <p:ext uri="{BB962C8B-B14F-4D97-AF65-F5344CB8AC3E}">
        <p14:creationId xmlns:p14="http://schemas.microsoft.com/office/powerpoint/2010/main" val="2069518537"/>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902398979"/>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081969687"/>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idx="1"/>
          </p:nvPr>
        </p:nvSpPr>
        <p:spPr>
          <a:xfrm>
            <a:off x="720725" y="1340768"/>
            <a:ext cx="7920038" cy="5040312"/>
          </a:xfrm>
          <a:noFill/>
          <a:ln w="9525">
            <a:noFill/>
            <a:miter lim="800000"/>
            <a:headEnd/>
            <a:tailEnd/>
          </a:ln>
        </p:spPr>
        <p:txBody>
          <a:bodyPr/>
          <a:lstStyle>
            <a:lvl1pPr>
              <a:defRPr lang="nl-NL" smtClean="0"/>
            </a:lvl1pPr>
            <a:lvl2pPr>
              <a:defRPr lang="nl-NL" smtClean="0"/>
            </a:lvl2pPr>
            <a:lvl3pPr>
              <a:defRPr lang="nl-NL" smtClean="0"/>
            </a:lvl3pPr>
            <a:lvl4pPr>
              <a:defRPr lang="nl-NL" smtClean="0"/>
            </a:lvl4pPr>
            <a:lvl5pPr>
              <a:defRPr lang="nl-NL"/>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noFill/>
          <a:ln w="9525">
            <a:noFill/>
            <a:miter lim="800000"/>
            <a:headEnd/>
            <a:tailEnd/>
          </a:ln>
        </p:spPr>
        <p:txBody>
          <a:bodyPr anchor="t"/>
          <a:lstStyle>
            <a:lvl1pPr>
              <a:defRPr kumimoji="0" lang="nl-NL" sz="2400" i="0" u="none" strike="noStrike" normalizeH="0" baseline="0" dirty="0">
                <a:ln>
                  <a:noFill/>
                </a:ln>
                <a:solidFill>
                  <a:srgbClr val="C00000"/>
                </a:solidFill>
                <a:effectLst/>
                <a:uLnTx/>
                <a:uFillTx/>
              </a:defRPr>
            </a:lvl1pPr>
          </a:lstStyle>
          <a:p>
            <a:pPr lvl="0"/>
            <a:r>
              <a:rPr lang="nl-NL"/>
              <a:t>Klik om de stijl te bewerken</a:t>
            </a:r>
            <a:endParaRPr lang="nl-NL" dirty="0"/>
          </a:p>
        </p:txBody>
      </p:sp>
      <p:sp>
        <p:nvSpPr>
          <p:cNvPr id="3" name="Tijdelijke aanduiding voor tekst 2"/>
          <p:cNvSpPr>
            <a:spLocks noGrp="1"/>
          </p:cNvSpPr>
          <p:nvPr>
            <p:ph type="body" idx="1"/>
          </p:nvPr>
        </p:nvSpPr>
        <p:spPr>
          <a:xfrm>
            <a:off x="722313" y="2708920"/>
            <a:ext cx="7772400" cy="1500187"/>
          </a:xfrm>
          <a:noFill/>
          <a:ln w="9525">
            <a:noFill/>
            <a:miter lim="800000"/>
            <a:headEnd/>
            <a:tailEnd/>
          </a:ln>
        </p:spPr>
        <p:txBody>
          <a:bodyPr/>
          <a:lstStyle>
            <a:lvl1pPr>
              <a:defRPr lang="nl-NL" sz="2800" dirty="0" smtClean="0"/>
            </a:lvl1pPr>
          </a:lstStyle>
          <a:p>
            <a:pPr lvl="0"/>
            <a:r>
              <a:rPr lang="nl-NL"/>
              <a:t>Klik om de modelstijlen te bewerken</a:t>
            </a:r>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sz="half" idx="1"/>
          </p:nvPr>
        </p:nvSpPr>
        <p:spPr>
          <a:xfrm>
            <a:off x="457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648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457200" y="1535113"/>
            <a:ext cx="4040188"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4645025" y="1535113"/>
            <a:ext cx="4041775"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sluitdia Indeling">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aphicFrame>
        <p:nvGraphicFramePr>
          <p:cNvPr id="4" name="Tabel 3"/>
          <p:cNvGraphicFramePr>
            <a:graphicFrameLocks noGrp="1"/>
          </p:cNvGraphicFramePr>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73305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10"/>
          <p:cNvPicPr preferRelativeResize="0">
            <a:picLocks/>
          </p:cNvPicPr>
          <p:nvPr/>
        </p:nvPicPr>
        <p:blipFill>
          <a:blip r:embed="rId20">
            <a:extLst>
              <a:ext uri="{28A0092B-C50C-407E-A947-70E740481C1C}">
                <a14:useLocalDpi xmlns:a14="http://schemas.microsoft.com/office/drawing/2010/main" val="0"/>
              </a:ext>
            </a:extLst>
          </a:blip>
          <a:srcRect/>
          <a:stretch>
            <a:fillRect/>
          </a:stretch>
        </p:blipFill>
        <p:spPr bwMode="auto">
          <a:xfrm>
            <a:off x="0" y="6697663"/>
            <a:ext cx="914400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jdelijke aanduiding voor titel 1"/>
          <p:cNvSpPr>
            <a:spLocks noGrp="1"/>
          </p:cNvSpPr>
          <p:nvPr>
            <p:ph type="title"/>
          </p:nvPr>
        </p:nvSpPr>
        <p:spPr bwMode="auto">
          <a:xfrm>
            <a:off x="720725" y="238125"/>
            <a:ext cx="6478588" cy="600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ltLang="nl-NL"/>
              <a:t>Klik om de stijl te bewerken</a:t>
            </a:r>
          </a:p>
        </p:txBody>
      </p:sp>
      <p:sp>
        <p:nvSpPr>
          <p:cNvPr id="1028" name="Tijdelijke aanduiding voor tekst 2"/>
          <p:cNvSpPr>
            <a:spLocks noGrp="1"/>
          </p:cNvSpPr>
          <p:nvPr>
            <p:ph type="body" idx="1"/>
          </p:nvPr>
        </p:nvSpPr>
        <p:spPr bwMode="auto">
          <a:xfrm>
            <a:off x="720725" y="1341438"/>
            <a:ext cx="7920038"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nl-NL" altLang="nl-NL" dirty="0"/>
              <a:t>Klik om de modelstijlen te bewerken</a:t>
            </a:r>
          </a:p>
          <a:p>
            <a:pPr lvl="1" eaLnBrk="1" hangingPunct="1">
              <a:buClr>
                <a:srgbClr val="C00000"/>
              </a:buClr>
            </a:pPr>
            <a:r>
              <a:rPr lang="nl-NL" altLang="nl-NL" dirty="0"/>
              <a:t>Tweede niveau</a:t>
            </a:r>
          </a:p>
          <a:p>
            <a:pPr lvl="2" eaLnBrk="1" hangingPunct="1"/>
            <a:r>
              <a:rPr lang="nl-NL" altLang="nl-NL" dirty="0"/>
              <a:t>Derde niveau</a:t>
            </a:r>
          </a:p>
          <a:p>
            <a:pPr lvl="3" eaLnBrk="1" hangingPunct="1"/>
            <a:r>
              <a:rPr lang="nl-NL" altLang="nl-NL" dirty="0"/>
              <a:t>Vierde niveau</a:t>
            </a:r>
          </a:p>
          <a:p>
            <a:pPr lvl="4" eaLnBrk="1" hangingPunct="1"/>
            <a:r>
              <a:rPr lang="nl-NL" altLang="nl-NL" dirty="0"/>
              <a:t>Vijfde niveau</a:t>
            </a:r>
          </a:p>
        </p:txBody>
      </p:sp>
      <p:sp>
        <p:nvSpPr>
          <p:cNvPr id="1033" name="Text Box 20"/>
          <p:cNvSpPr txBox="1">
            <a:spLocks noChangeArrowheads="1"/>
          </p:cNvSpPr>
          <p:nvPr/>
        </p:nvSpPr>
        <p:spPr bwMode="auto">
          <a:xfrm>
            <a:off x="468313" y="6697663"/>
            <a:ext cx="1295400"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defPPr>
              <a:defRPr lang="nl-NL"/>
            </a:defPPr>
            <a:lvl1pPr>
              <a:spcBef>
                <a:spcPct val="20000"/>
              </a:spcBef>
              <a:buClr>
                <a:srgbClr val="0000FF"/>
              </a:buClr>
              <a:buSzPct val="125000"/>
              <a:defRPr sz="1100">
                <a:solidFill>
                  <a:srgbClr val="C00000"/>
                </a:solidFill>
              </a:defRPr>
            </a:lvl1pPr>
            <a:lvl2pPr marL="742950" indent="-285750">
              <a:defRPr/>
            </a:lvl2pPr>
            <a:lvl3pPr marL="1143000" indent="-228600">
              <a:defRPr/>
            </a:lvl3pPr>
            <a:lvl4pPr marL="1600200" indent="-228600">
              <a:defRPr/>
            </a:lvl4pPr>
            <a:lvl5pPr marL="2057400" indent="-228600">
              <a:defRPr/>
            </a:lvl5pPr>
            <a:lvl6pPr marL="2514600" indent="-228600" fontAlgn="base">
              <a:spcBef>
                <a:spcPct val="0"/>
              </a:spcBef>
              <a:spcAft>
                <a:spcPct val="0"/>
              </a:spcAft>
              <a:defRPr/>
            </a:lvl6pPr>
            <a:lvl7pPr marL="2971800" indent="-228600" fontAlgn="base">
              <a:spcBef>
                <a:spcPct val="0"/>
              </a:spcBef>
              <a:spcAft>
                <a:spcPct val="0"/>
              </a:spcAft>
              <a:defRPr/>
            </a:lvl7pPr>
            <a:lvl8pPr marL="3429000" indent="-228600" fontAlgn="base">
              <a:spcBef>
                <a:spcPct val="0"/>
              </a:spcBef>
              <a:spcAft>
                <a:spcPct val="0"/>
              </a:spcAft>
              <a:defRPr/>
            </a:lvl8pPr>
            <a:lvl9pPr marL="3886200" indent="-228600" fontAlgn="base">
              <a:spcBef>
                <a:spcPct val="0"/>
              </a:spcBef>
              <a:spcAft>
                <a:spcPct val="0"/>
              </a:spcAft>
              <a:defRPr/>
            </a:lvl9pPr>
          </a:lstStyle>
          <a:p>
            <a:pPr>
              <a:defRPr/>
            </a:pPr>
            <a:r>
              <a:rPr lang="en-US" dirty="0"/>
              <a:t>© LSSA 2019</a:t>
            </a:r>
          </a:p>
        </p:txBody>
      </p:sp>
      <p:sp>
        <p:nvSpPr>
          <p:cNvPr id="1031" name="Rectangle 9"/>
          <p:cNvSpPr>
            <a:spLocks noChangeArrowheads="1"/>
          </p:cNvSpPr>
          <p:nvPr/>
        </p:nvSpPr>
        <p:spPr bwMode="auto">
          <a:xfrm>
            <a:off x="8556625" y="6683375"/>
            <a:ext cx="5873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0000FF"/>
              </a:buClr>
              <a:buSzPct val="125000"/>
            </a:pPr>
            <a:fld id="{9C97B6DF-9641-472F-B74E-8A09FEEC6711}" type="slidenum">
              <a:rPr lang="nl-NL" altLang="nl-NL" sz="1100">
                <a:solidFill>
                  <a:srgbClr val="C00000"/>
                </a:solidFill>
              </a:rPr>
              <a:pPr eaLnBrk="1" hangingPunct="1">
                <a:spcBef>
                  <a:spcPct val="20000"/>
                </a:spcBef>
                <a:buClr>
                  <a:srgbClr val="0000FF"/>
                </a:buClr>
                <a:buSzPct val="125000"/>
              </a:pPr>
              <a:t>‹#›</a:t>
            </a:fld>
            <a:endParaRPr lang="nl-NL" altLang="nl-NL" sz="1100" dirty="0">
              <a:solidFill>
                <a:srgbClr val="C00000"/>
              </a:solidFill>
            </a:endParaRPr>
          </a:p>
        </p:txBody>
      </p:sp>
      <p:cxnSp>
        <p:nvCxnSpPr>
          <p:cNvPr id="10" name="Rechte verbindingslijn 9"/>
          <p:cNvCxnSpPr/>
          <p:nvPr/>
        </p:nvCxnSpPr>
        <p:spPr>
          <a:xfrm>
            <a:off x="252413" y="1052513"/>
            <a:ext cx="8675687"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 name="Afbeelding 15" descr="Logo.png"/>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196138" y="301625"/>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Rechte verbindingslijn 12"/>
          <p:cNvCxnSpPr/>
          <p:nvPr/>
        </p:nvCxnSpPr>
        <p:spPr>
          <a:xfrm>
            <a:off x="279400" y="6667500"/>
            <a:ext cx="86756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7" r:id="rId10"/>
    <p:sldLayoutId id="2147483995" r:id="rId11"/>
    <p:sldLayoutId id="2147483934" r:id="rId12"/>
    <p:sldLayoutId id="2147483935" r:id="rId13"/>
    <p:sldLayoutId id="2147483936" r:id="rId14"/>
    <p:sldLayoutId id="2147483938" r:id="rId15"/>
    <p:sldLayoutId id="2147483996" r:id="rId16"/>
    <p:sldLayoutId id="2147483998" r:id="rId17"/>
    <p:sldLayoutId id="2147483999" r:id="rId18"/>
  </p:sldLayoutIdLst>
  <p:hf sldNum="0" hdr="0" dt="0"/>
  <p:txStyles>
    <p:titleStyle>
      <a:lvl1pPr algn="l" rtl="0" eaLnBrk="1" fontAlgn="base" hangingPunct="1">
        <a:spcBef>
          <a:spcPct val="0"/>
        </a:spcBef>
        <a:spcAft>
          <a:spcPct val="0"/>
        </a:spcAft>
        <a:defRPr lang="nl-NL" altLang="nl-NL" sz="2000" kern="1200" cap="all" spc="190">
          <a:solidFill>
            <a:srgbClr val="595959"/>
          </a:solidFill>
          <a:latin typeface="Calibri"/>
          <a:ea typeface="+mj-ea"/>
          <a:cs typeface="Arial" pitchFamily="34" charset="0"/>
        </a:defRPr>
      </a:lvl1pPr>
      <a:lvl2pPr algn="ctr" rtl="0" eaLnBrk="1" fontAlgn="base" hangingPunct="1">
        <a:spcBef>
          <a:spcPct val="0"/>
        </a:spcBef>
        <a:spcAft>
          <a:spcPct val="0"/>
        </a:spcAft>
        <a:defRPr sz="2000">
          <a:solidFill>
            <a:srgbClr val="595959"/>
          </a:solidFill>
          <a:latin typeface="Calibri" pitchFamily="34" charset="0"/>
          <a:cs typeface="Arial" charset="0"/>
        </a:defRPr>
      </a:lvl2pPr>
      <a:lvl3pPr algn="ctr" rtl="0" eaLnBrk="1" fontAlgn="base" hangingPunct="1">
        <a:spcBef>
          <a:spcPct val="0"/>
        </a:spcBef>
        <a:spcAft>
          <a:spcPct val="0"/>
        </a:spcAft>
        <a:defRPr sz="2000">
          <a:solidFill>
            <a:srgbClr val="595959"/>
          </a:solidFill>
          <a:latin typeface="Calibri" pitchFamily="34" charset="0"/>
          <a:cs typeface="Arial" charset="0"/>
        </a:defRPr>
      </a:lvl3pPr>
      <a:lvl4pPr algn="ctr" rtl="0" eaLnBrk="1" fontAlgn="base" hangingPunct="1">
        <a:spcBef>
          <a:spcPct val="0"/>
        </a:spcBef>
        <a:spcAft>
          <a:spcPct val="0"/>
        </a:spcAft>
        <a:defRPr sz="2000">
          <a:solidFill>
            <a:srgbClr val="595959"/>
          </a:solidFill>
          <a:latin typeface="Calibri" pitchFamily="34" charset="0"/>
          <a:cs typeface="Arial" charset="0"/>
        </a:defRPr>
      </a:lvl4pPr>
      <a:lvl5pPr algn="ctr" rtl="0" eaLnBrk="1" fontAlgn="base" hangingPunct="1">
        <a:spcBef>
          <a:spcPct val="0"/>
        </a:spcBef>
        <a:spcAft>
          <a:spcPct val="0"/>
        </a:spcAft>
        <a:defRPr sz="2000">
          <a:solidFill>
            <a:srgbClr val="595959"/>
          </a:solidFill>
          <a:latin typeface="Calibri" pitchFamily="34" charset="0"/>
          <a:cs typeface="Arial" charset="0"/>
        </a:defRPr>
      </a:lvl5pPr>
      <a:lvl6pPr marL="457200" algn="ctr" rtl="0" eaLnBrk="1" fontAlgn="base" hangingPunct="1">
        <a:spcBef>
          <a:spcPct val="0"/>
        </a:spcBef>
        <a:spcAft>
          <a:spcPct val="0"/>
        </a:spcAft>
        <a:defRPr sz="2800" b="1">
          <a:solidFill>
            <a:srgbClr val="FEF6D6"/>
          </a:solidFill>
          <a:latin typeface="Arial" charset="0"/>
          <a:cs typeface="Arial" charset="0"/>
        </a:defRPr>
      </a:lvl6pPr>
      <a:lvl7pPr marL="914400" algn="ctr" rtl="0" eaLnBrk="1" fontAlgn="base" hangingPunct="1">
        <a:spcBef>
          <a:spcPct val="0"/>
        </a:spcBef>
        <a:spcAft>
          <a:spcPct val="0"/>
        </a:spcAft>
        <a:defRPr sz="2800" b="1">
          <a:solidFill>
            <a:srgbClr val="FEF6D6"/>
          </a:solidFill>
          <a:latin typeface="Arial" charset="0"/>
          <a:cs typeface="Arial" charset="0"/>
        </a:defRPr>
      </a:lvl7pPr>
      <a:lvl8pPr marL="1371600" algn="ctr" rtl="0" eaLnBrk="1" fontAlgn="base" hangingPunct="1">
        <a:spcBef>
          <a:spcPct val="0"/>
        </a:spcBef>
        <a:spcAft>
          <a:spcPct val="0"/>
        </a:spcAft>
        <a:defRPr sz="2800" b="1">
          <a:solidFill>
            <a:srgbClr val="FEF6D6"/>
          </a:solidFill>
          <a:latin typeface="Arial" charset="0"/>
          <a:cs typeface="Arial" charset="0"/>
        </a:defRPr>
      </a:lvl8pPr>
      <a:lvl9pPr marL="1828800" algn="ctr" rtl="0" eaLnBrk="1" fontAlgn="base" hangingPunct="1">
        <a:spcBef>
          <a:spcPct val="0"/>
        </a:spcBef>
        <a:spcAft>
          <a:spcPct val="0"/>
        </a:spcAft>
        <a:defRPr sz="2800" b="1">
          <a:solidFill>
            <a:srgbClr val="FEF6D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defRPr lang="nl-NL" altLang="nl-NL" sz="2000" kern="1200" cap="none" baseline="0" dirty="0" smtClean="0">
          <a:solidFill>
            <a:srgbClr val="C00000"/>
          </a:solidFill>
          <a:latin typeface="Calibri"/>
          <a:ea typeface="+mj-ea"/>
          <a:cs typeface="Arial" pitchFamily="34" charset="0"/>
        </a:defRPr>
      </a:lvl1pPr>
      <a:lvl2pPr marL="444500"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2pPr>
      <a:lvl3pPr marL="982663"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3pPr>
      <a:lvl4pPr marL="1520825" indent="-265113"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4pPr>
      <a:lvl5pPr marL="2057400" indent="-263525"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nl-NL" noProof="0" dirty="0"/>
              <a:t>Template lean Praktijkproject – Rev 2.2</a:t>
            </a:r>
          </a:p>
        </p:txBody>
      </p:sp>
      <p:sp>
        <p:nvSpPr>
          <p:cNvPr id="8" name="Ondertitel 7"/>
          <p:cNvSpPr>
            <a:spLocks noGrp="1"/>
          </p:cNvSpPr>
          <p:nvPr>
            <p:ph type="subTitle" idx="1"/>
          </p:nvPr>
        </p:nvSpPr>
        <p:spPr/>
        <p:txBody>
          <a:bodyPr/>
          <a:lstStyle/>
          <a:p>
            <a:r>
              <a:rPr lang="nl-NL" sz="1400" noProof="0" dirty="0"/>
              <a:t>Organisatie:		&lt;naam organisatie&gt;</a:t>
            </a:r>
          </a:p>
          <a:p>
            <a:r>
              <a:rPr lang="nl-NL" sz="1400" noProof="0" dirty="0"/>
              <a:t>Project leider:	&lt;naam&gt;</a:t>
            </a:r>
          </a:p>
          <a:p>
            <a:r>
              <a:rPr lang="nl-NL" sz="1400" noProof="0" dirty="0"/>
              <a:t>Belt level:		&lt;Black of Green Belt&gt;</a:t>
            </a:r>
          </a:p>
          <a:p>
            <a:endParaRPr lang="nl-NL" noProof="0" dirty="0"/>
          </a:p>
        </p:txBody>
      </p:sp>
      <p:sp>
        <p:nvSpPr>
          <p:cNvPr id="9" name="Tijdelijke aanduiding voor tekst 8"/>
          <p:cNvSpPr>
            <a:spLocks noGrp="1"/>
          </p:cNvSpPr>
          <p:nvPr>
            <p:ph type="body" sz="quarter" idx="13"/>
          </p:nvPr>
        </p:nvSpPr>
        <p:spPr/>
        <p:txBody>
          <a:bodyPr/>
          <a:lstStyle/>
          <a:p>
            <a:r>
              <a:rPr lang="nl-NL" noProof="0" dirty="0"/>
              <a:t>Datum:             </a:t>
            </a:r>
          </a:p>
          <a:p>
            <a:r>
              <a:rPr lang="nl-NL" noProof="0" dirty="0"/>
              <a:t>&lt;b.v. 01-01-2019&gt;</a:t>
            </a:r>
          </a:p>
          <a:p>
            <a:endParaRPr lang="nl-NL" noProof="0" dirty="0"/>
          </a:p>
        </p:txBody>
      </p:sp>
      <p:sp>
        <p:nvSpPr>
          <p:cNvPr id="3" name="Tijdelijke aanduiding voor inhoud 2"/>
          <p:cNvSpPr>
            <a:spLocks noGrp="1"/>
          </p:cNvSpPr>
          <p:nvPr>
            <p:ph sz="quarter" idx="17"/>
          </p:nvPr>
        </p:nvSpPr>
        <p:spPr/>
        <p:txBody>
          <a:bodyPr/>
          <a:lstStyle/>
          <a:p>
            <a:r>
              <a:rPr lang="nl-NL" sz="1600" noProof="0" dirty="0"/>
              <a:t>Project titel: 	&lt;titel&gt;</a:t>
            </a:r>
          </a:p>
          <a:p>
            <a:endParaRPr lang="nl-NL" noProof="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noProof="0" dirty="0"/>
              <a:t>Stroomdiagram/VSM</a:t>
            </a:r>
          </a:p>
          <a:p>
            <a:pPr marL="179387" lvl="1" indent="0">
              <a:buNone/>
            </a:pPr>
            <a:endParaRPr lang="nl-NL" noProof="0"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
        <p:nvSpPr>
          <p:cNvPr id="7" name="Stroomdiagram: Proces 6"/>
          <p:cNvSpPr/>
          <p:nvPr/>
        </p:nvSpPr>
        <p:spPr>
          <a:xfrm>
            <a:off x="1391435" y="2782516"/>
            <a:ext cx="1152525" cy="719137"/>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1)</a:t>
            </a:r>
          </a:p>
        </p:txBody>
      </p:sp>
      <p:sp>
        <p:nvSpPr>
          <p:cNvPr id="8" name="Stroomdiagram: Proces 7"/>
          <p:cNvSpPr/>
          <p:nvPr/>
        </p:nvSpPr>
        <p:spPr>
          <a:xfrm>
            <a:off x="3027555" y="2780928"/>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9" name="Stroomdiagram: Proces 8"/>
          <p:cNvSpPr/>
          <p:nvPr/>
        </p:nvSpPr>
        <p:spPr>
          <a:xfrm>
            <a:off x="4663675" y="2788684"/>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10" name="Stroomdiagram: Proces 9"/>
          <p:cNvSpPr/>
          <p:nvPr/>
        </p:nvSpPr>
        <p:spPr>
          <a:xfrm>
            <a:off x="6299795" y="2788684"/>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x)</a:t>
            </a:r>
          </a:p>
        </p:txBody>
      </p:sp>
      <p:cxnSp>
        <p:nvCxnSpPr>
          <p:cNvPr id="11" name="Rechte verbindingslijn met pijl 10"/>
          <p:cNvCxnSpPr>
            <a:stCxn id="7" idx="3"/>
            <a:endCxn id="8" idx="1"/>
          </p:cNvCxnSpPr>
          <p:nvPr/>
        </p:nvCxnSpPr>
        <p:spPr>
          <a:xfrm flipV="1">
            <a:off x="2543960" y="3141291"/>
            <a:ext cx="483595" cy="794"/>
          </a:xfrm>
          <a:prstGeom prst="straightConnector1">
            <a:avLst/>
          </a:prstGeom>
          <a:noFill/>
          <a:ln w="9525" cap="flat" cmpd="sng" algn="ctr">
            <a:solidFill>
              <a:srgbClr val="333399"/>
            </a:solidFill>
            <a:prstDash val="solid"/>
            <a:tailEnd type="arrow"/>
          </a:ln>
          <a:effectLst/>
        </p:spPr>
      </p:cxnSp>
      <p:cxnSp>
        <p:nvCxnSpPr>
          <p:cNvPr id="12" name="Rechte verbindingslijn met pijl 11"/>
          <p:cNvCxnSpPr>
            <a:stCxn id="8" idx="3"/>
            <a:endCxn id="9" idx="1"/>
          </p:cNvCxnSpPr>
          <p:nvPr/>
        </p:nvCxnSpPr>
        <p:spPr>
          <a:xfrm>
            <a:off x="4180080" y="3141291"/>
            <a:ext cx="483595" cy="7756"/>
          </a:xfrm>
          <a:prstGeom prst="straightConnector1">
            <a:avLst/>
          </a:prstGeom>
          <a:noFill/>
          <a:ln w="9525" cap="flat" cmpd="sng" algn="ctr">
            <a:solidFill>
              <a:srgbClr val="333399"/>
            </a:solidFill>
            <a:prstDash val="solid"/>
            <a:tailEnd type="arrow"/>
          </a:ln>
          <a:effectLst/>
        </p:spPr>
      </p:cxnSp>
      <p:cxnSp>
        <p:nvCxnSpPr>
          <p:cNvPr id="13" name="Rechte verbindingslijn met pijl 12"/>
          <p:cNvCxnSpPr>
            <a:stCxn id="9" idx="3"/>
            <a:endCxn id="10" idx="1"/>
          </p:cNvCxnSpPr>
          <p:nvPr/>
        </p:nvCxnSpPr>
        <p:spPr>
          <a:xfrm>
            <a:off x="5816200" y="3149047"/>
            <a:ext cx="483595" cy="0"/>
          </a:xfrm>
          <a:prstGeom prst="straightConnector1">
            <a:avLst/>
          </a:prstGeom>
          <a:noFill/>
          <a:ln w="9525" cap="flat" cmpd="sng" algn="ctr">
            <a:solidFill>
              <a:srgbClr val="333399"/>
            </a:solidFill>
            <a:prstDash val="solid"/>
            <a:tailEnd type="arrow"/>
          </a:ln>
          <a:effectLst/>
        </p:spPr>
      </p:cxnSp>
      <p:sp>
        <p:nvSpPr>
          <p:cNvPr id="5" name="Titel 4"/>
          <p:cNvSpPr>
            <a:spLocks noGrp="1"/>
          </p:cNvSpPr>
          <p:nvPr>
            <p:ph type="title"/>
          </p:nvPr>
        </p:nvSpPr>
        <p:spPr/>
        <p:txBody>
          <a:bodyPr/>
          <a:lstStyle/>
          <a:p>
            <a:r>
              <a:rPr lang="nl-NL" noProof="0" dirty="0"/>
              <a:t>3 – bepaal huidige situatie</a:t>
            </a:r>
          </a:p>
        </p:txBody>
      </p:sp>
    </p:spTree>
    <p:extLst>
      <p:ext uri="{BB962C8B-B14F-4D97-AF65-F5344CB8AC3E}">
        <p14:creationId xmlns:p14="http://schemas.microsoft.com/office/powerpoint/2010/main" val="228753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3 – Analyseer het probleem</a:t>
            </a:r>
            <a:endParaRPr lang="nl-NL" noProof="0" dirty="0"/>
          </a:p>
        </p:txBody>
      </p:sp>
      <p:sp>
        <p:nvSpPr>
          <p:cNvPr id="3" name="Tijdelijke aanduiding voor inhoud 2"/>
          <p:cNvSpPr>
            <a:spLocks noGrp="1"/>
          </p:cNvSpPr>
          <p:nvPr>
            <p:ph idx="1"/>
          </p:nvPr>
        </p:nvSpPr>
        <p:spPr/>
        <p:txBody>
          <a:bodyPr/>
          <a:lstStyle/>
          <a:p>
            <a:r>
              <a:rPr lang="nl-NL" noProof="0" dirty="0"/>
              <a:t>Mogelijke oorzaken/factoren die het probleem beïnvloeden</a:t>
            </a:r>
          </a:p>
          <a:p>
            <a:pPr lvl="1"/>
            <a:r>
              <a:rPr lang="nl-NL" noProof="0" dirty="0"/>
              <a:t>…</a:t>
            </a:r>
          </a:p>
        </p:txBody>
      </p:sp>
      <p:pic>
        <p:nvPicPr>
          <p:cNvPr id="23" name="Picture 2">
            <a:extLst>
              <a:ext uri="{FF2B5EF4-FFF2-40B4-BE49-F238E27FC236}">
                <a16:creationId xmlns:a16="http://schemas.microsoft.com/office/drawing/2014/main" id="{FD047C16-C245-460B-A35C-2A2C40072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480" y="2892302"/>
            <a:ext cx="4276738" cy="2883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296868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3 – Bepaal de belangrijkste oorzaken</a:t>
            </a:r>
          </a:p>
        </p:txBody>
      </p:sp>
      <p:sp>
        <p:nvSpPr>
          <p:cNvPr id="3" name="Tijdelijke aanduiding voor inhoud 2"/>
          <p:cNvSpPr>
            <a:spLocks noGrp="1"/>
          </p:cNvSpPr>
          <p:nvPr>
            <p:ph idx="1"/>
          </p:nvPr>
        </p:nvSpPr>
        <p:spPr/>
        <p:txBody>
          <a:bodyPr/>
          <a:lstStyle/>
          <a:p>
            <a:r>
              <a:rPr lang="nl-NL" noProof="0" dirty="0"/>
              <a:t>Belangrijkste oorzaken/factoren</a:t>
            </a:r>
          </a:p>
          <a:p>
            <a:pPr lvl="1"/>
            <a:r>
              <a:rPr lang="nl-NL" noProof="0" dirty="0"/>
              <a:t>…</a:t>
            </a:r>
          </a:p>
          <a:p>
            <a:endParaRPr lang="nl-NL" noProof="0" dirty="0"/>
          </a:p>
        </p:txBody>
      </p:sp>
    </p:spTree>
    <p:extLst>
      <p:ext uri="{BB962C8B-B14F-4D97-AF65-F5344CB8AC3E}">
        <p14:creationId xmlns:p14="http://schemas.microsoft.com/office/powerpoint/2010/main" val="115295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4 – Bedenk mogelijke oplossingen</a:t>
            </a:r>
            <a:endParaRPr lang="nl-NL" noProof="0" dirty="0"/>
          </a:p>
        </p:txBody>
      </p:sp>
      <p:sp>
        <p:nvSpPr>
          <p:cNvPr id="3" name="Tijdelijke aanduiding voor inhoud 2"/>
          <p:cNvSpPr>
            <a:spLocks noGrp="1"/>
          </p:cNvSpPr>
          <p:nvPr>
            <p:ph idx="1"/>
          </p:nvPr>
        </p:nvSpPr>
        <p:spPr/>
        <p:txBody>
          <a:bodyPr/>
          <a:lstStyle/>
          <a:p>
            <a:r>
              <a:rPr lang="nl-NL" noProof="0" dirty="0"/>
              <a:t>Mogelijke verbeteringen</a:t>
            </a:r>
          </a:p>
          <a:p>
            <a:pPr lvl="1"/>
            <a:r>
              <a:rPr lang="nl-NL" noProof="0" dirty="0"/>
              <a:t>…</a:t>
            </a:r>
          </a:p>
          <a:p>
            <a:endParaRPr lang="nl-NL" noProof="0" dirty="0"/>
          </a:p>
        </p:txBody>
      </p:sp>
    </p:spTree>
    <p:extLst>
      <p:ext uri="{BB962C8B-B14F-4D97-AF65-F5344CB8AC3E}">
        <p14:creationId xmlns:p14="http://schemas.microsoft.com/office/powerpoint/2010/main" val="3944741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4 – Bepaal verbeterde situatie</a:t>
            </a:r>
          </a:p>
        </p:txBody>
      </p:sp>
      <p:sp>
        <p:nvSpPr>
          <p:cNvPr id="3" name="Tijdelijke aanduiding voor inhoud 2"/>
          <p:cNvSpPr>
            <a:spLocks noGrp="1"/>
          </p:cNvSpPr>
          <p:nvPr>
            <p:ph idx="1"/>
          </p:nvPr>
        </p:nvSpPr>
        <p:spPr>
          <a:xfrm>
            <a:off x="720725" y="1340768"/>
            <a:ext cx="7920038" cy="5040312"/>
          </a:xfrm>
        </p:spPr>
        <p:txBody>
          <a:bodyPr/>
          <a:lstStyle/>
          <a:p>
            <a:r>
              <a:rPr lang="nl-NL" noProof="0" dirty="0"/>
              <a:t>Beoogde vernieuwde situatie</a:t>
            </a:r>
          </a:p>
          <a:p>
            <a:pPr lvl="1"/>
            <a:r>
              <a:rPr lang="nl-NL" noProof="0" dirty="0"/>
              <a:t>…</a:t>
            </a:r>
          </a:p>
          <a:p>
            <a:endParaRPr lang="nl-NL" noProof="0"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153219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en-US" noProof="0" dirty="0"/>
              <a:t>5 – Werk een invoeringsplan uit</a:t>
            </a:r>
            <a:endParaRPr lang="nl-NL" noProof="0" dirty="0"/>
          </a:p>
        </p:txBody>
      </p:sp>
      <p:sp>
        <p:nvSpPr>
          <p:cNvPr id="3" name="Tijdelijke aanduiding voor inhoud 2"/>
          <p:cNvSpPr>
            <a:spLocks noGrp="1"/>
          </p:cNvSpPr>
          <p:nvPr>
            <p:ph idx="1"/>
          </p:nvPr>
        </p:nvSpPr>
        <p:spPr/>
        <p:txBody>
          <a:bodyPr/>
          <a:lstStyle/>
          <a:p>
            <a:r>
              <a:rPr lang="nl-NL" noProof="0" dirty="0"/>
              <a:t>Actieplan</a:t>
            </a:r>
          </a:p>
          <a:p>
            <a:pPr lvl="1"/>
            <a:r>
              <a:rPr lang="nl-NL" noProof="0" dirty="0"/>
              <a:t>…</a:t>
            </a:r>
          </a:p>
          <a:p>
            <a:endParaRPr lang="nl-NL" noProof="0" dirty="0"/>
          </a:p>
        </p:txBody>
      </p:sp>
    </p:spTree>
    <p:extLst>
      <p:ext uri="{BB962C8B-B14F-4D97-AF65-F5344CB8AC3E}">
        <p14:creationId xmlns:p14="http://schemas.microsoft.com/office/powerpoint/2010/main" val="672494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Plan</a:t>
            </a:r>
            <a:br>
              <a:rPr lang="nl-NL" noProof="0" dirty="0"/>
            </a:br>
            <a:r>
              <a:rPr lang="nl-NL" noProof="0" dirty="0"/>
              <a:t>Assessment</a:t>
            </a:r>
          </a:p>
        </p:txBody>
      </p:sp>
      <p:sp>
        <p:nvSpPr>
          <p:cNvPr id="10" name="Tijdelijke aanduiding voor inhoud 5">
            <a:extLst>
              <a:ext uri="{FF2B5EF4-FFF2-40B4-BE49-F238E27FC236}">
                <a16:creationId xmlns:a16="http://schemas.microsoft.com/office/drawing/2014/main" id="{276C11A7-7A80-42A1-9200-03B0813BE325}"/>
              </a:ext>
            </a:extLst>
          </p:cNvPr>
          <p:cNvSpPr>
            <a:spLocks noGrp="1"/>
          </p:cNvSpPr>
          <p:nvPr>
            <p:ph idx="1"/>
          </p:nvPr>
        </p:nvSpPr>
        <p:spPr>
          <a:xfrm>
            <a:off x="612402" y="1196752"/>
            <a:ext cx="7920038" cy="5040312"/>
          </a:xfrm>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8" name="Tabel 7">
            <a:extLst>
              <a:ext uri="{FF2B5EF4-FFF2-40B4-BE49-F238E27FC236}">
                <a16:creationId xmlns:a16="http://schemas.microsoft.com/office/drawing/2014/main" id="{A7C0738E-1E71-401B-A563-2100DAB845C7}"/>
              </a:ext>
            </a:extLst>
          </p:cNvPr>
          <p:cNvGraphicFramePr>
            <a:graphicFrameLocks noGrp="1"/>
          </p:cNvGraphicFramePr>
          <p:nvPr>
            <p:extLst>
              <p:ext uri="{D42A27DB-BD31-4B8C-83A1-F6EECF244321}">
                <p14:modId xmlns:p14="http://schemas.microsoft.com/office/powerpoint/2010/main" val="4181947889"/>
              </p:ext>
            </p:extLst>
          </p:nvPr>
        </p:nvGraphicFramePr>
        <p:xfrm>
          <a:off x="720725" y="1556792"/>
          <a:ext cx="7920036" cy="286536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7">
                  <a:extLst>
                    <a:ext uri="{9D8B030D-6E8A-4147-A177-3AD203B41FA5}">
                      <a16:colId xmlns:a16="http://schemas.microsoft.com/office/drawing/2014/main" val="4231404782"/>
                    </a:ext>
                  </a:extLst>
                </a:gridCol>
                <a:gridCol w="468361">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4944580"/>
                  </a:ext>
                </a:extLst>
              </a:tr>
              <a:tr h="149721">
                <a:tc rowSpan="15">
                  <a:txBody>
                    <a:bodyPr/>
                    <a:lstStyle/>
                    <a:p>
                      <a:pPr algn="ctr" rtl="0" fontAlgn="ctr"/>
                      <a:r>
                        <a:rPr lang="en-US" sz="1000" b="1" i="0" u="none" strike="noStrike" dirty="0">
                          <a:effectLst/>
                          <a:latin typeface="Calibri" panose="020F0502020204030204" pitchFamily="34" charset="0"/>
                        </a:rPr>
                        <a:t>Plan</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Het project adresseert een klantklacht, probleem of business case.</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8261565"/>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2</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Er is een duidelijke probleemdefinitie.</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0717543"/>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3</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Doelstellingen zijn helder bepaald en zijn meetbaar.</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1156968"/>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4</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VOC en VOB zijn gedefinieerd en specificaties zijn helder.</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0101864"/>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5</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De scope van het project is duidelijk bepaald.</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353122"/>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6</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De belangrijkste stakeholders zijn in kaart gebracht.</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FF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FF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4620971"/>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7</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Relevante CTQ(s) zijn geselecteerd en een CTQ-flowdown is gemaakt.</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a:solidFill>
                            <a:srgbClr val="000000"/>
                          </a:solidFill>
                          <a:effectLst/>
                          <a:latin typeface="Calibri" panose="020F0502020204030204" pitchFamily="34" charset="0"/>
                        </a:rPr>
                        <a:t> </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5797428"/>
                  </a:ext>
                </a:extLst>
              </a:tr>
              <a:tr h="126425">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8</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High level procesbeschrijving is gemaakt (b.v. SIPOC).</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727584"/>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9</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De betrouwbaarheid van de data is onderzocht.</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293990"/>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10</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De procesprestatie is in beeld gebracht en beoordeeld t.o.v. de specificaties.</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6844469"/>
                  </a:ext>
                </a:extLst>
              </a:tr>
              <a:tr h="11536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11</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dirty="0">
                          <a:effectLst/>
                          <a:latin typeface="Calibri" panose="020F0502020204030204" pitchFamily="34" charset="0"/>
                        </a:rPr>
                        <a:t>Een detail procesbeschrijving is gemaakt (b.v. Stroomdiagram of VSM Current State).</a:t>
                      </a:r>
                    </a:p>
                  </a:txBody>
                  <a:tcPr marL="6510" marR="6510" marT="65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10ABF"/>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1115016"/>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12</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Potentiële oorzaken zijn in kaart gebracht.</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588822"/>
                  </a:ext>
                </a:extLst>
              </a:tr>
              <a:tr h="110002">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13</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Analyses zijn gebruikt om invloedsfactoren te identificeren (b.v. visgraatanalyse of FMEA).</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003199"/>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14</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De belangrijkste grondoorzaken zijn vastgesteld en goed onderbouwd.</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865136"/>
                  </a:ext>
                </a:extLst>
              </a:tr>
              <a:tr h="15623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15</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Conclusies zijn helder en onderbouwd.</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1706000"/>
                  </a:ext>
                </a:extLst>
              </a:tr>
            </a:tbl>
          </a:graphicData>
        </a:graphic>
      </p:graphicFrame>
      <p:sp>
        <p:nvSpPr>
          <p:cNvPr id="5" name="Rectangle 4">
            <a:extLst>
              <a:ext uri="{FF2B5EF4-FFF2-40B4-BE49-F238E27FC236}">
                <a16:creationId xmlns:a16="http://schemas.microsoft.com/office/drawing/2014/main" id="{B5C020AD-1F30-4256-BA64-E074C6222CB7}"/>
              </a:ext>
            </a:extLst>
          </p:cNvPr>
          <p:cNvSpPr>
            <a:spLocks noChangeArrowheads="1"/>
          </p:cNvSpPr>
          <p:nvPr/>
        </p:nvSpPr>
        <p:spPr bwMode="auto">
          <a:xfrm>
            <a:off x="789760" y="591155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6" name="Rectangle 5">
            <a:extLst>
              <a:ext uri="{FF2B5EF4-FFF2-40B4-BE49-F238E27FC236}">
                <a16:creationId xmlns:a16="http://schemas.microsoft.com/office/drawing/2014/main" id="{80284FE6-F326-4754-B9DC-5C04BD59272D}"/>
              </a:ext>
            </a:extLst>
          </p:cNvPr>
          <p:cNvSpPr>
            <a:spLocks noChangeArrowheads="1"/>
          </p:cNvSpPr>
          <p:nvPr/>
        </p:nvSpPr>
        <p:spPr bwMode="auto">
          <a:xfrm>
            <a:off x="3199943" y="591155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1996253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6 – Implementeer voorgestelde verbetering</a:t>
            </a:r>
          </a:p>
        </p:txBody>
      </p:sp>
      <p:sp>
        <p:nvSpPr>
          <p:cNvPr id="3" name="Tijdelijke aanduiding voor inhoud 2"/>
          <p:cNvSpPr>
            <a:spLocks noGrp="1"/>
          </p:cNvSpPr>
          <p:nvPr>
            <p:ph idx="1"/>
          </p:nvPr>
        </p:nvSpPr>
        <p:spPr/>
        <p:txBody>
          <a:bodyPr/>
          <a:lstStyle/>
          <a:p>
            <a:r>
              <a:rPr lang="nl-NL" noProof="0" dirty="0"/>
              <a:t>Geïmplementeerde/gerealiseerde verbeteringen</a:t>
            </a:r>
          </a:p>
          <a:p>
            <a:pPr lvl="1"/>
            <a:r>
              <a:rPr lang="nl-NL" noProof="0" dirty="0"/>
              <a:t>…</a:t>
            </a:r>
          </a:p>
          <a:p>
            <a:endParaRPr lang="nl-NL" noProof="0" dirty="0"/>
          </a:p>
        </p:txBody>
      </p:sp>
    </p:spTree>
    <p:extLst>
      <p:ext uri="{BB962C8B-B14F-4D97-AF65-F5344CB8AC3E}">
        <p14:creationId xmlns:p14="http://schemas.microsoft.com/office/powerpoint/2010/main" val="241418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do</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7" name="Tabel 6">
            <a:extLst>
              <a:ext uri="{FF2B5EF4-FFF2-40B4-BE49-F238E27FC236}">
                <a16:creationId xmlns:a16="http://schemas.microsoft.com/office/drawing/2014/main" id="{1C317F2D-56EF-4004-A80C-49F58B5E36FF}"/>
              </a:ext>
            </a:extLst>
          </p:cNvPr>
          <p:cNvGraphicFramePr>
            <a:graphicFrameLocks noGrp="1"/>
          </p:cNvGraphicFramePr>
          <p:nvPr>
            <p:extLst>
              <p:ext uri="{D42A27DB-BD31-4B8C-83A1-F6EECF244321}">
                <p14:modId xmlns:p14="http://schemas.microsoft.com/office/powerpoint/2010/main" val="1692312242"/>
              </p:ext>
            </p:extLst>
          </p:nvPr>
        </p:nvGraphicFramePr>
        <p:xfrm>
          <a:off x="720727" y="1772816"/>
          <a:ext cx="7920036" cy="111735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5">
                  <a:extLst>
                    <a:ext uri="{9D8B030D-6E8A-4147-A177-3AD203B41FA5}">
                      <a16:colId xmlns:a16="http://schemas.microsoft.com/office/drawing/2014/main" val="4231404782"/>
                    </a:ext>
                  </a:extLst>
                </a:gridCol>
                <a:gridCol w="468363">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4944580"/>
                  </a:ext>
                </a:extLst>
              </a:tr>
              <a:tr h="149721">
                <a:tc rowSpan="4">
                  <a:txBody>
                    <a:bodyPr/>
                    <a:lstStyle/>
                    <a:p>
                      <a:pPr algn="ctr" rtl="0" fontAlgn="ctr"/>
                      <a:r>
                        <a:rPr lang="en-US" sz="1000" b="1" i="0" u="none" strike="noStrike" dirty="0">
                          <a:effectLst/>
                          <a:latin typeface="Calibri" panose="020F0502020204030204" pitchFamily="34" charset="0"/>
                        </a:rPr>
                        <a:t>Do</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Risico's zijn in kaart gebracht en geadresseerd (b.v. pFMEA).</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0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224685"/>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2</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Het verbeterde proces voldoet aan de specificaties van de VOC en VOB.</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0122466"/>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3</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Er is een duidelijk communicatie en actieplan richting de stakeholders.</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839424"/>
                  </a:ext>
                </a:extLst>
              </a:tr>
              <a:tr h="15623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4</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De opdrachtgever heeft de verbetervoorstellen goedgekeurd.</a:t>
                      </a:r>
                    </a:p>
                  </a:txBody>
                  <a:tcPr marL="6510" marR="6510" marT="65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597158"/>
                  </a:ext>
                </a:extLst>
              </a:tr>
            </a:tbl>
          </a:graphicData>
        </a:graphic>
      </p:graphicFrame>
      <p:sp>
        <p:nvSpPr>
          <p:cNvPr id="5" name="Rectangle 4">
            <a:extLst>
              <a:ext uri="{FF2B5EF4-FFF2-40B4-BE49-F238E27FC236}">
                <a16:creationId xmlns:a16="http://schemas.microsoft.com/office/drawing/2014/main" id="{093FCEF9-C5A0-4F31-908A-0CC3329C8A3D}"/>
              </a:ext>
            </a:extLst>
          </p:cNvPr>
          <p:cNvSpPr>
            <a:spLocks noChangeArrowheads="1"/>
          </p:cNvSpPr>
          <p:nvPr/>
        </p:nvSpPr>
        <p:spPr bwMode="auto">
          <a:xfrm>
            <a:off x="789760" y="591155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8" name="Rectangle 5">
            <a:extLst>
              <a:ext uri="{FF2B5EF4-FFF2-40B4-BE49-F238E27FC236}">
                <a16:creationId xmlns:a16="http://schemas.microsoft.com/office/drawing/2014/main" id="{5C362F07-F553-4B29-9CFC-FAC51725E870}"/>
              </a:ext>
            </a:extLst>
          </p:cNvPr>
          <p:cNvSpPr>
            <a:spLocks noChangeArrowheads="1"/>
          </p:cNvSpPr>
          <p:nvPr/>
        </p:nvSpPr>
        <p:spPr bwMode="auto">
          <a:xfrm>
            <a:off x="3199943" y="591155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1595244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7 – </a:t>
            </a:r>
            <a:r>
              <a:rPr lang="nl-NL" altLang="en-US" noProof="0" dirty="0"/>
              <a:t>Meet het effect van de oplossing</a:t>
            </a:r>
            <a:endParaRPr lang="nl-NL" noProof="0" dirty="0"/>
          </a:p>
        </p:txBody>
      </p:sp>
      <p:sp>
        <p:nvSpPr>
          <p:cNvPr id="3" name="Tijdelijke aanduiding voor inhoud 2"/>
          <p:cNvSpPr>
            <a:spLocks noGrp="1"/>
          </p:cNvSpPr>
          <p:nvPr>
            <p:ph idx="1"/>
          </p:nvPr>
        </p:nvSpPr>
        <p:spPr/>
        <p:txBody>
          <a:bodyPr/>
          <a:lstStyle/>
          <a:p>
            <a:r>
              <a:rPr lang="nl-NL" noProof="0" dirty="0"/>
              <a:t>Performance verbeterd proces</a:t>
            </a:r>
          </a:p>
          <a:p>
            <a:pPr lvl="1"/>
            <a:r>
              <a:rPr lang="nl-NL" noProof="0" dirty="0"/>
              <a:t>…</a:t>
            </a:r>
          </a:p>
          <a:p>
            <a:endParaRPr lang="nl-NL" noProof="0" dirty="0"/>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a:t>
            </a:r>
            <a:r>
              <a:rPr lang="en-US" sz="1600" dirty="0">
                <a:latin typeface="+mj-lt"/>
              </a:rPr>
              <a:t>:  </a:t>
            </a:r>
          </a:p>
        </p:txBody>
      </p:sp>
    </p:spTree>
    <p:extLst>
      <p:ext uri="{BB962C8B-B14F-4D97-AF65-F5344CB8AC3E}">
        <p14:creationId xmlns:p14="http://schemas.microsoft.com/office/powerpoint/2010/main" val="187670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noProof="0" dirty="0"/>
            </a:br>
            <a:r>
              <a:rPr lang="nl-NL" noProof="0" dirty="0"/>
              <a:t>Introductie</a:t>
            </a:r>
          </a:p>
        </p:txBody>
      </p:sp>
      <p:sp>
        <p:nvSpPr>
          <p:cNvPr id="3" name="Tijdelijke aanduiding voor inhoud 2"/>
          <p:cNvSpPr>
            <a:spLocks noGrp="1"/>
          </p:cNvSpPr>
          <p:nvPr>
            <p:ph idx="1"/>
          </p:nvPr>
        </p:nvSpPr>
        <p:spPr>
          <a:ln>
            <a:solidFill>
              <a:schemeClr val="tx1"/>
            </a:solidFill>
            <a:prstDash val="sysDash"/>
          </a:ln>
        </p:spPr>
        <p:txBody>
          <a:bodyPr/>
          <a:lstStyle/>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Doelstelling presentatie:</a:t>
            </a:r>
          </a:p>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 </a:t>
            </a:r>
          </a:p>
          <a:p>
            <a:pPr marL="911225" lvl="3" indent="-342900" eaLnBrk="0" hangingPunct="0">
              <a:spcBef>
                <a:spcPts val="25"/>
              </a:spcBef>
              <a:buClr>
                <a:srgbClr val="333399"/>
              </a:buClr>
              <a:buSzTx/>
              <a:buFontTx/>
              <a:buAutoNum type="arabicPeriod"/>
            </a:pPr>
            <a:r>
              <a:rPr lang="nl-NL" i="1" kern="0" noProof="0" dirty="0">
                <a:solidFill>
                  <a:srgbClr val="000000"/>
                </a:solidFill>
                <a:latin typeface="Arial"/>
                <a:ea typeface="Geneva"/>
                <a:cs typeface="Times" pitchFamily="18" charset="0"/>
              </a:rPr>
              <a:t>Om het project in te dienen voor certificering door de LSSA</a:t>
            </a:r>
          </a:p>
          <a:p>
            <a:pPr marL="911225" lvl="3" indent="-342900" eaLnBrk="0" hangingPunct="0">
              <a:spcBef>
                <a:spcPts val="25"/>
              </a:spcBef>
              <a:buClr>
                <a:srgbClr val="333399"/>
              </a:buClr>
              <a:buSzTx/>
              <a:buFontTx/>
              <a:buAutoNum type="arabicPeriod"/>
            </a:pPr>
            <a:r>
              <a:rPr lang="nl-NL" i="1" kern="0" noProof="0" dirty="0">
                <a:solidFill>
                  <a:srgbClr val="000000"/>
                </a:solidFill>
                <a:latin typeface="Arial"/>
                <a:ea typeface="Geneva"/>
                <a:cs typeface="Times" pitchFamily="18" charset="0"/>
              </a:rPr>
              <a:t>Om het project in de eigen organisatie te presenteren</a:t>
            </a:r>
          </a:p>
          <a:p>
            <a:pPr marL="173038" lvl="0" indent="-173038" eaLnBrk="0" hangingPunct="0">
              <a:spcBef>
                <a:spcPts val="438"/>
              </a:spcBef>
              <a:buClr>
                <a:srgbClr val="2D8EC1"/>
              </a:buClr>
              <a:buFontTx/>
              <a:buChar cha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pPr>
            <a:r>
              <a:rPr lang="nl-NL" sz="1400" i="1" kern="0" noProof="0" dirty="0">
                <a:solidFill>
                  <a:srgbClr val="000000"/>
                </a:solidFill>
                <a:latin typeface="Arial"/>
                <a:ea typeface="ＭＳ Ｐゴシック" pitchFamily="34" charset="-128"/>
                <a:cs typeface="Times" pitchFamily="18" charset="0"/>
              </a:rPr>
              <a:t>Richtlijnen:</a:t>
            </a:r>
          </a:p>
          <a:p>
            <a:pPr marL="173038" lvl="0" indent="-173038" eaLnBrk="0" hangingPunct="0">
              <a:spcBef>
                <a:spcPts val="438"/>
              </a:spcBef>
              <a:buClr>
                <a:srgbClr val="2D8EC1"/>
              </a:buClr>
            </a:pPr>
            <a:endParaRPr lang="nl-NL" sz="14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De gevolgde aanpak moet goed te volgen zijn voor mensen met kennis van Lean</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In de notities (speaker notes) staan bij verschillende onderdelen een aantal vragen en acties, lees deze goed door en beantwoord de vragen zorgvuldig</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De self-assessment slides moeten ingevuld zijn als u het project indient</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Conclusies en beslissingen moeten duidelijk zijn</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Richtlijn is om maximaal 25 slides te gebruiken (voor indiening bij de LSSA)</a:t>
            </a:r>
          </a:p>
          <a:p>
            <a:pPr marL="173038" lvl="0" indent="-173038" eaLnBrk="0" hangingPunct="0">
              <a:spcBef>
                <a:spcPts val="438"/>
              </a:spcBef>
              <a:buClr>
                <a:srgbClr val="333399"/>
              </a:buClr>
              <a:buFontTx/>
              <a:buChar char="•"/>
            </a:pPr>
            <a:r>
              <a:rPr lang="nl-NL" sz="1400" i="1" kern="0" noProof="0" dirty="0">
                <a:solidFill>
                  <a:srgbClr val="000000"/>
                </a:solidFill>
                <a:latin typeface="Arial"/>
                <a:ea typeface="ＭＳ Ｐゴシック" pitchFamily="34" charset="-128"/>
                <a:cs typeface="Times" pitchFamily="18" charset="0"/>
              </a:rPr>
              <a:t>Eventuele back up slides worden in de beoordeling niet meegenomen</a:t>
            </a:r>
          </a:p>
          <a:p>
            <a:pPr marL="0" lvl="0" indent="0" eaLnBrk="0" hangingPunct="0">
              <a:spcBef>
                <a:spcPts val="438"/>
              </a:spcBef>
              <a:buClr>
                <a:srgbClr val="2D8EC1"/>
              </a:buClr>
            </a:pPr>
            <a:endParaRPr lang="nl-NL" sz="1800" i="1" kern="0" noProof="0" dirty="0">
              <a:solidFill>
                <a:srgbClr val="000000"/>
              </a:solidFill>
              <a:latin typeface="Arial"/>
              <a:ea typeface="ＭＳ Ｐゴシック" pitchFamily="34" charset="-128"/>
              <a:cs typeface="Times" pitchFamily="18" charset="0"/>
            </a:endParaRPr>
          </a:p>
          <a:p>
            <a:pPr marL="0" lvl="0" indent="0" eaLnBrk="0" hangingPunct="0">
              <a:spcBef>
                <a:spcPts val="438"/>
              </a:spcBef>
              <a:buClr>
                <a:srgbClr val="2D8EC1"/>
              </a:buClr>
            </a:pPr>
            <a:endParaRPr lang="nl-NL" sz="1800" i="1" kern="0" noProof="0" dirty="0">
              <a:solidFill>
                <a:srgbClr val="000000"/>
              </a:solidFill>
              <a:latin typeface="Arial"/>
              <a:ea typeface="ＭＳ Ｐゴシック" pitchFamily="34" charset="-128"/>
              <a:cs typeface="Times" pitchFamily="18" charset="0"/>
            </a:endParaRPr>
          </a:p>
          <a:p>
            <a:pPr marL="0" indent="0" algn="ctr" eaLnBrk="0" hangingPunct="0">
              <a:spcBef>
                <a:spcPts val="438"/>
              </a:spcBef>
              <a:buClr>
                <a:srgbClr val="2D8EC1"/>
              </a:buClr>
            </a:pPr>
            <a:r>
              <a:rPr lang="en-GB" b="1" i="1" kern="0" dirty="0" err="1">
                <a:solidFill>
                  <a:srgbClr val="000000"/>
                </a:solidFill>
                <a:latin typeface="Arial"/>
                <a:ea typeface="ＭＳ Ｐゴシック" pitchFamily="34" charset="-128"/>
                <a:cs typeface="Times" pitchFamily="18" charset="0"/>
              </a:rPr>
              <a:t>Verwijder</a:t>
            </a:r>
            <a:r>
              <a:rPr lang="en-GB" b="1" i="1" kern="0" dirty="0">
                <a:solidFill>
                  <a:srgbClr val="000000"/>
                </a:solidFill>
                <a:latin typeface="Arial"/>
                <a:ea typeface="ＭＳ Ｐゴシック" pitchFamily="34" charset="-128"/>
                <a:cs typeface="Times" pitchFamily="18" charset="0"/>
              </a:rPr>
              <a:t> </a:t>
            </a:r>
            <a:r>
              <a:rPr lang="en-GB" b="1" i="1" kern="0" dirty="0" err="1">
                <a:solidFill>
                  <a:srgbClr val="000000"/>
                </a:solidFill>
                <a:latin typeface="Arial"/>
                <a:ea typeface="ＭＳ Ｐゴシック" pitchFamily="34" charset="-128"/>
                <a:cs typeface="Times" pitchFamily="18" charset="0"/>
              </a:rPr>
              <a:t>deze</a:t>
            </a:r>
            <a:r>
              <a:rPr lang="en-GB" b="1" i="1" kern="0" dirty="0">
                <a:solidFill>
                  <a:srgbClr val="000000"/>
                </a:solidFill>
                <a:latin typeface="Arial"/>
                <a:ea typeface="ＭＳ Ｐゴシック" pitchFamily="34" charset="-128"/>
                <a:cs typeface="Times" pitchFamily="18" charset="0"/>
              </a:rPr>
              <a:t> slide </a:t>
            </a:r>
            <a:r>
              <a:rPr lang="en-GB" b="1" i="1" kern="0" dirty="0" err="1">
                <a:solidFill>
                  <a:srgbClr val="000000"/>
                </a:solidFill>
                <a:latin typeface="Arial"/>
                <a:ea typeface="ＭＳ Ｐゴシック" pitchFamily="34" charset="-128"/>
                <a:cs typeface="Times" pitchFamily="18" charset="0"/>
              </a:rPr>
              <a:t>vóór</a:t>
            </a:r>
            <a:r>
              <a:rPr lang="en-GB" b="1" i="1" kern="0" dirty="0">
                <a:solidFill>
                  <a:srgbClr val="000000"/>
                </a:solidFill>
                <a:latin typeface="Arial"/>
                <a:ea typeface="ＭＳ Ｐゴシック" pitchFamily="34" charset="-128"/>
                <a:cs typeface="Times" pitchFamily="18" charset="0"/>
              </a:rPr>
              <a:t> het </a:t>
            </a:r>
            <a:r>
              <a:rPr lang="en-GB" b="1" i="1" kern="0" dirty="0" err="1">
                <a:solidFill>
                  <a:srgbClr val="000000"/>
                </a:solidFill>
                <a:latin typeface="Arial"/>
                <a:ea typeface="ＭＳ Ｐゴシック" pitchFamily="34" charset="-128"/>
                <a:cs typeface="Times" pitchFamily="18" charset="0"/>
              </a:rPr>
              <a:t>inleveren</a:t>
            </a:r>
            <a:r>
              <a:rPr lang="en-GB" b="1" i="1" kern="0" dirty="0">
                <a:solidFill>
                  <a:srgbClr val="000000"/>
                </a:solidFill>
                <a:latin typeface="Arial"/>
                <a:ea typeface="ＭＳ Ｐゴシック" pitchFamily="34" charset="-128"/>
                <a:cs typeface="Times" pitchFamily="18" charset="0"/>
              </a:rPr>
              <a:t>.</a:t>
            </a:r>
          </a:p>
          <a:p>
            <a:pPr marL="0" lvl="0" indent="0" eaLnBrk="0" hangingPunct="0">
              <a:spcBef>
                <a:spcPts val="438"/>
              </a:spcBef>
              <a:buClr>
                <a:srgbClr val="2D8EC1"/>
              </a:buClr>
            </a:pPr>
            <a:endParaRPr lang="nl-NL" sz="1800" i="1" kern="0" noProof="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800" i="1" kern="0" noProof="0" dirty="0">
              <a:solidFill>
                <a:srgbClr val="000000"/>
              </a:solidFill>
              <a:latin typeface="Arial"/>
              <a:ea typeface="ＭＳ Ｐゴシック" pitchFamily="34" charset="-128"/>
              <a:cs typeface="Times" pitchFamily="18" charset="0"/>
            </a:endParaRPr>
          </a:p>
        </p:txBody>
      </p:sp>
    </p:spTree>
    <p:extLst>
      <p:ext uri="{BB962C8B-B14F-4D97-AF65-F5344CB8AC3E}">
        <p14:creationId xmlns:p14="http://schemas.microsoft.com/office/powerpoint/2010/main" val="303766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check</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5" name="Tabel 4">
            <a:extLst>
              <a:ext uri="{FF2B5EF4-FFF2-40B4-BE49-F238E27FC236}">
                <a16:creationId xmlns:a16="http://schemas.microsoft.com/office/drawing/2014/main" id="{D4D10737-DCE7-4731-B874-6FB46DA2BABC}"/>
              </a:ext>
            </a:extLst>
          </p:cNvPr>
          <p:cNvGraphicFramePr>
            <a:graphicFrameLocks noGrp="1"/>
          </p:cNvGraphicFramePr>
          <p:nvPr>
            <p:extLst>
              <p:ext uri="{D42A27DB-BD31-4B8C-83A1-F6EECF244321}">
                <p14:modId xmlns:p14="http://schemas.microsoft.com/office/powerpoint/2010/main" val="2327557232"/>
              </p:ext>
            </p:extLst>
          </p:nvPr>
        </p:nvGraphicFramePr>
        <p:xfrm>
          <a:off x="700574" y="1700808"/>
          <a:ext cx="7920036" cy="127626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24208">
                  <a:extLst>
                    <a:ext uri="{9D8B030D-6E8A-4147-A177-3AD203B41FA5}">
                      <a16:colId xmlns:a16="http://schemas.microsoft.com/office/drawing/2014/main" val="4231404782"/>
                    </a:ext>
                  </a:extLst>
                </a:gridCol>
                <a:gridCol w="448210">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4944580"/>
                  </a:ext>
                </a:extLst>
              </a:tr>
              <a:tr h="149721">
                <a:tc rowSpan="5">
                  <a:txBody>
                    <a:bodyPr/>
                    <a:lstStyle/>
                    <a:p>
                      <a:pPr algn="ctr" rtl="0" fontAlgn="ctr"/>
                      <a:r>
                        <a:rPr lang="en-US" sz="1000" b="1" i="0" u="none" strike="noStrike" dirty="0">
                          <a:effectLst/>
                          <a:latin typeface="Calibri" panose="020F0502020204030204" pitchFamily="34" charset="0"/>
                        </a:rPr>
                        <a:t>Check</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Er is een aantoonbare verbetering van de CTQ t.o.v. de nulmeting.</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10ABF"/>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10ABF"/>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614324"/>
                  </a:ext>
                </a:extLst>
              </a:tr>
              <a:tr h="0">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2</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Standaarden zijn aangepast en documentatie is bijgewerkt (pFMEA, Control Plan, Protocol, Werkinstructies).</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FF0000"/>
                        </a:solidFill>
                        <a:effectLst/>
                        <a:latin typeface="Calibri" panose="020F0502020204030204" pitchFamily="34" charset="0"/>
                      </a:endParaRP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1244226"/>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3</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Rollen en verantwoordelijkheden zijn omschreven.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4200"/>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4</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Medewerkers zijn geïnstrueerd en/of getraind.</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797919"/>
                  </a:ext>
                </a:extLst>
              </a:tr>
              <a:tr h="15623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5</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Er is aangetoond dat de verbetering standhoudt en geborgd is.</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FF0000"/>
                          </a:solidFill>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750749"/>
                  </a:ext>
                </a:extLst>
              </a:tr>
            </a:tbl>
          </a:graphicData>
        </a:graphic>
      </p:graphicFrame>
      <p:sp>
        <p:nvSpPr>
          <p:cNvPr id="7" name="Rectangle 4">
            <a:extLst>
              <a:ext uri="{FF2B5EF4-FFF2-40B4-BE49-F238E27FC236}">
                <a16:creationId xmlns:a16="http://schemas.microsoft.com/office/drawing/2014/main" id="{78244EE4-A192-4EFB-99B3-99A679C67D85}"/>
              </a:ext>
            </a:extLst>
          </p:cNvPr>
          <p:cNvSpPr>
            <a:spLocks noChangeArrowheads="1"/>
          </p:cNvSpPr>
          <p:nvPr/>
        </p:nvSpPr>
        <p:spPr bwMode="auto">
          <a:xfrm>
            <a:off x="789760" y="591155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8" name="Rectangle 5">
            <a:extLst>
              <a:ext uri="{FF2B5EF4-FFF2-40B4-BE49-F238E27FC236}">
                <a16:creationId xmlns:a16="http://schemas.microsoft.com/office/drawing/2014/main" id="{FCA71CBB-3B5D-4C09-A727-9C432DCC705F}"/>
              </a:ext>
            </a:extLst>
          </p:cNvPr>
          <p:cNvSpPr>
            <a:spLocks noChangeArrowheads="1"/>
          </p:cNvSpPr>
          <p:nvPr/>
        </p:nvSpPr>
        <p:spPr bwMode="auto">
          <a:xfrm>
            <a:off x="3199943" y="591155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2620449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8 – </a:t>
            </a:r>
            <a:r>
              <a:rPr lang="nl-NL" altLang="en-US" noProof="0" dirty="0"/>
              <a:t>Standaardiseer de verbeterde werkwijze</a:t>
            </a:r>
            <a:endParaRPr lang="nl-NL" noProof="0" dirty="0"/>
          </a:p>
        </p:txBody>
      </p:sp>
      <p:sp>
        <p:nvSpPr>
          <p:cNvPr id="3" name="Tijdelijke aanduiding voor inhoud 2"/>
          <p:cNvSpPr>
            <a:spLocks noGrp="1"/>
          </p:cNvSpPr>
          <p:nvPr>
            <p:ph idx="1"/>
          </p:nvPr>
        </p:nvSpPr>
        <p:spPr/>
        <p:txBody>
          <a:bodyPr/>
          <a:lstStyle/>
          <a:p>
            <a:pPr lvl="0"/>
            <a:r>
              <a:rPr lang="nl-NL" altLang="nl-NL" noProof="0" dirty="0"/>
              <a:t>Open acties:</a:t>
            </a:r>
          </a:p>
          <a:p>
            <a:pPr lvl="1"/>
            <a:r>
              <a:rPr lang="nl-NL" altLang="nl-NL" noProof="0" dirty="0"/>
              <a:t>…</a:t>
            </a:r>
          </a:p>
          <a:p>
            <a:pPr lvl="1"/>
            <a:r>
              <a:rPr lang="nl-NL" altLang="nl-NL" noProof="0" dirty="0"/>
              <a:t>…</a:t>
            </a:r>
          </a:p>
          <a:p>
            <a:pPr lvl="0"/>
            <a:endParaRPr lang="nl-NL" altLang="nl-NL" noProof="0" dirty="0"/>
          </a:p>
          <a:p>
            <a:pPr lvl="0"/>
            <a:r>
              <a:rPr lang="nl-NL" altLang="nl-NL" noProof="0" dirty="0"/>
              <a:t>Documentatie:</a:t>
            </a:r>
          </a:p>
          <a:p>
            <a:pPr lvl="1"/>
            <a:r>
              <a:rPr lang="nl-NL" altLang="nl-NL" noProof="0" dirty="0"/>
              <a:t>…</a:t>
            </a:r>
          </a:p>
          <a:p>
            <a:pPr lvl="1"/>
            <a:endParaRPr lang="nl-NL" altLang="nl-NL" noProof="0" dirty="0"/>
          </a:p>
          <a:p>
            <a:pPr lvl="0"/>
            <a:endParaRPr lang="nl-NL" altLang="nl-NL" noProof="0" dirty="0"/>
          </a:p>
          <a:p>
            <a:pPr lvl="0"/>
            <a:r>
              <a:rPr lang="nl-NL" altLang="nl-NL" noProof="0" dirty="0"/>
              <a:t>Borging</a:t>
            </a:r>
          </a:p>
          <a:p>
            <a:pPr lvl="1"/>
            <a:r>
              <a:rPr lang="nl-NL" altLang="nl-NL" noProof="0" dirty="0"/>
              <a:t>…</a:t>
            </a:r>
          </a:p>
          <a:p>
            <a:endParaRPr lang="nl-NL" noProof="0" dirty="0"/>
          </a:p>
        </p:txBody>
      </p:sp>
    </p:spTree>
    <p:extLst>
      <p:ext uri="{BB962C8B-B14F-4D97-AF65-F5344CB8AC3E}">
        <p14:creationId xmlns:p14="http://schemas.microsoft.com/office/powerpoint/2010/main" val="1150944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8 – Sluit project af</a:t>
            </a:r>
          </a:p>
        </p:txBody>
      </p:sp>
      <p:sp>
        <p:nvSpPr>
          <p:cNvPr id="3" name="Tijdelijke aanduiding voor inhoud 2"/>
          <p:cNvSpPr>
            <a:spLocks noGrp="1"/>
          </p:cNvSpPr>
          <p:nvPr>
            <p:ph idx="1"/>
          </p:nvPr>
        </p:nvSpPr>
        <p:spPr/>
        <p:txBody>
          <a:bodyPr/>
          <a:lstStyle/>
          <a:p>
            <a:r>
              <a:rPr lang="nl-NL" altLang="nl-NL" noProof="0" dirty="0"/>
              <a:t>Conclusies:</a:t>
            </a:r>
          </a:p>
          <a:p>
            <a:pPr lvl="1"/>
            <a:r>
              <a:rPr lang="nl-NL" noProof="0" dirty="0"/>
              <a:t>…</a:t>
            </a:r>
          </a:p>
          <a:p>
            <a:pPr lvl="2"/>
            <a:endParaRPr lang="nl-NL" altLang="nl-NL" noProof="0" dirty="0"/>
          </a:p>
          <a:p>
            <a:pPr lvl="0"/>
            <a:endParaRPr lang="nl-NL" altLang="nl-NL" noProof="0" dirty="0"/>
          </a:p>
          <a:p>
            <a:pPr lvl="0"/>
            <a:r>
              <a:rPr lang="nl-NL" altLang="nl-NL" noProof="0" dirty="0"/>
              <a:t>Aanbevelingen:</a:t>
            </a:r>
          </a:p>
          <a:p>
            <a:pPr lvl="1"/>
            <a:r>
              <a:rPr lang="nl-NL" noProof="0" dirty="0"/>
              <a:t>…</a:t>
            </a:r>
          </a:p>
          <a:p>
            <a:pPr lvl="1"/>
            <a:r>
              <a:rPr lang="nl-NL" noProof="0" dirty="0"/>
              <a:t>…</a:t>
            </a:r>
          </a:p>
          <a:p>
            <a:pPr lvl="1"/>
            <a:endParaRPr lang="nl-NL" noProof="0" dirty="0"/>
          </a:p>
          <a:p>
            <a:pPr lvl="0"/>
            <a:endParaRPr lang="nl-NL" altLang="nl-NL" noProof="0" dirty="0"/>
          </a:p>
          <a:p>
            <a:r>
              <a:rPr lang="nl-NL" altLang="nl-NL" noProof="0" dirty="0"/>
              <a:t>Lessons learned:</a:t>
            </a:r>
          </a:p>
          <a:p>
            <a:pPr lvl="1"/>
            <a:r>
              <a:rPr lang="nl-NL" noProof="0" dirty="0"/>
              <a:t>…</a:t>
            </a:r>
          </a:p>
          <a:p>
            <a:pPr lvl="1"/>
            <a:r>
              <a:rPr lang="nl-NL" noProof="0" dirty="0"/>
              <a:t>…</a:t>
            </a:r>
          </a:p>
        </p:txBody>
      </p:sp>
    </p:spTree>
    <p:extLst>
      <p:ext uri="{BB962C8B-B14F-4D97-AF65-F5344CB8AC3E}">
        <p14:creationId xmlns:p14="http://schemas.microsoft.com/office/powerpoint/2010/main" val="2308366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8 – Sluit project af</a:t>
            </a:r>
          </a:p>
        </p:txBody>
      </p:sp>
      <p:sp>
        <p:nvSpPr>
          <p:cNvPr id="3" name="Tijdelijke aanduiding voor inhoud 2"/>
          <p:cNvSpPr>
            <a:spLocks noGrp="1"/>
          </p:cNvSpPr>
          <p:nvPr>
            <p:ph idx="1"/>
          </p:nvPr>
        </p:nvSpPr>
        <p:spPr>
          <a:xfrm>
            <a:off x="720725" y="1347118"/>
            <a:ext cx="7920038" cy="5040312"/>
          </a:xfrm>
        </p:spPr>
        <p:txBody>
          <a:bodyPr/>
          <a:lstStyle/>
          <a:p>
            <a:r>
              <a:rPr lang="nl-NL" noProof="0" dirty="0"/>
              <a:t>De gerealiseerde verbeteringen van het project zijn:</a:t>
            </a:r>
          </a:p>
          <a:p>
            <a:pPr lvl="1"/>
            <a:r>
              <a:rPr lang="nl-NL" altLang="nl-NL" noProof="0" dirty="0"/>
              <a:t>…</a:t>
            </a:r>
          </a:p>
          <a:p>
            <a:pPr lvl="1"/>
            <a:endParaRPr lang="nl-NL" noProof="0" dirty="0"/>
          </a:p>
          <a:p>
            <a:endParaRPr lang="nl-NL" noProof="0" dirty="0"/>
          </a:p>
        </p:txBody>
      </p:sp>
    </p:spTree>
    <p:extLst>
      <p:ext uri="{BB962C8B-B14F-4D97-AF65-F5344CB8AC3E}">
        <p14:creationId xmlns:p14="http://schemas.microsoft.com/office/powerpoint/2010/main" val="2295509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noProof="0" dirty="0"/>
              <a:t>act</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p:txBody>
      </p:sp>
      <p:graphicFrame>
        <p:nvGraphicFramePr>
          <p:cNvPr id="5" name="Tabel 4">
            <a:extLst>
              <a:ext uri="{FF2B5EF4-FFF2-40B4-BE49-F238E27FC236}">
                <a16:creationId xmlns:a16="http://schemas.microsoft.com/office/drawing/2014/main" id="{F87F517B-F92E-4E93-A473-F31266EB393D}"/>
              </a:ext>
            </a:extLst>
          </p:cNvPr>
          <p:cNvGraphicFramePr>
            <a:graphicFrameLocks noGrp="1"/>
          </p:cNvGraphicFramePr>
          <p:nvPr>
            <p:extLst>
              <p:ext uri="{D42A27DB-BD31-4B8C-83A1-F6EECF244321}">
                <p14:modId xmlns:p14="http://schemas.microsoft.com/office/powerpoint/2010/main" val="589686096"/>
              </p:ext>
            </p:extLst>
          </p:nvPr>
        </p:nvGraphicFramePr>
        <p:xfrm>
          <a:off x="720725" y="1844824"/>
          <a:ext cx="7920036" cy="958442"/>
        </p:xfrm>
        <a:graphic>
          <a:graphicData uri="http://schemas.openxmlformats.org/drawingml/2006/table">
            <a:tbl>
              <a:tblPr/>
              <a:tblGrid>
                <a:gridCol w="454888">
                  <a:extLst>
                    <a:ext uri="{9D8B030D-6E8A-4147-A177-3AD203B41FA5}">
                      <a16:colId xmlns:a16="http://schemas.microsoft.com/office/drawing/2014/main" val="3299317934"/>
                    </a:ext>
                  </a:extLst>
                </a:gridCol>
                <a:gridCol w="516066">
                  <a:extLst>
                    <a:ext uri="{9D8B030D-6E8A-4147-A177-3AD203B41FA5}">
                      <a16:colId xmlns:a16="http://schemas.microsoft.com/office/drawing/2014/main" val="857291852"/>
                    </a:ext>
                  </a:extLst>
                </a:gridCol>
                <a:gridCol w="5976664">
                  <a:extLst>
                    <a:ext uri="{9D8B030D-6E8A-4147-A177-3AD203B41FA5}">
                      <a16:colId xmlns:a16="http://schemas.microsoft.com/office/drawing/2014/main" val="3035389852"/>
                    </a:ext>
                  </a:extLst>
                </a:gridCol>
                <a:gridCol w="504057">
                  <a:extLst>
                    <a:ext uri="{9D8B030D-6E8A-4147-A177-3AD203B41FA5}">
                      <a16:colId xmlns:a16="http://schemas.microsoft.com/office/drawing/2014/main" val="4231404782"/>
                    </a:ext>
                  </a:extLst>
                </a:gridCol>
                <a:gridCol w="468361">
                  <a:extLst>
                    <a:ext uri="{9D8B030D-6E8A-4147-A177-3AD203B41FA5}">
                      <a16:colId xmlns:a16="http://schemas.microsoft.com/office/drawing/2014/main" val="3844311589"/>
                    </a:ext>
                  </a:extLst>
                </a:gridCol>
              </a:tblGrid>
              <a:tr h="481712">
                <a:tc>
                  <a:txBody>
                    <a:bodyPr/>
                    <a:lstStyle/>
                    <a:p>
                      <a:pPr algn="l" fontAlgn="b"/>
                      <a:endParaRPr lang="en-US" sz="1000" b="0" i="0" u="none" strike="noStrike" dirty="0">
                        <a:effectLst/>
                        <a:latin typeface="Calibri" panose="020F0502020204030204" pitchFamily="34" charset="0"/>
                      </a:endParaRPr>
                    </a:p>
                  </a:txBody>
                  <a:tcPr marL="6510" marR="6510" marT="65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6510" marR="6510" marT="6510" marB="0" anchor="ctr">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Correct</a:t>
                      </a:r>
                    </a:p>
                  </a:txBody>
                  <a:tcPr marL="6510" marR="6510" marT="651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Calibri" panose="020F0502020204030204" pitchFamily="34" charset="0"/>
                        </a:rPr>
                        <a:t>N.v.t.</a:t>
                      </a:r>
                    </a:p>
                  </a:txBody>
                  <a:tcPr marL="6510" marR="6510" marT="6510"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4944580"/>
                  </a:ext>
                </a:extLst>
              </a:tr>
              <a:tr h="149721">
                <a:tc rowSpan="3">
                  <a:txBody>
                    <a:bodyPr/>
                    <a:lstStyle/>
                    <a:p>
                      <a:pPr algn="ctr" rtl="0" fontAlgn="ctr"/>
                      <a:r>
                        <a:rPr lang="en-US" sz="1000" b="1" i="0" u="none" strike="noStrike" dirty="0">
                          <a:effectLst/>
                          <a:latin typeface="Calibri" panose="020F0502020204030204" pitchFamily="34" charset="0"/>
                        </a:rPr>
                        <a:t>Act</a:t>
                      </a:r>
                    </a:p>
                  </a:txBody>
                  <a:tcPr marL="6510" marR="6510" marT="65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1</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Er is aangegeven hoe de prestaties worden gemonitord in de toekomst.</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726934"/>
                  </a:ext>
                </a:extLst>
              </a:tr>
              <a:tr h="149721">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2</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Het eindrapport is gereed en lessons learned zijn gecommuniceerd.</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1429377"/>
                  </a:ext>
                </a:extLst>
              </a:tr>
              <a:tr h="154950">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rPr>
                        <a:t>3</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De opdrachtgever geeft aan dat de doelstellingen en/of besparingen zijn behaald.</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rPr>
                        <a:t> </a:t>
                      </a:r>
                    </a:p>
                  </a:txBody>
                  <a:tcPr marL="6510" marR="6510" marT="65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4681574"/>
                  </a:ext>
                </a:extLst>
              </a:tr>
            </a:tbl>
          </a:graphicData>
        </a:graphic>
      </p:graphicFrame>
      <p:sp>
        <p:nvSpPr>
          <p:cNvPr id="7" name="Rectangle 4">
            <a:extLst>
              <a:ext uri="{FF2B5EF4-FFF2-40B4-BE49-F238E27FC236}">
                <a16:creationId xmlns:a16="http://schemas.microsoft.com/office/drawing/2014/main" id="{926B431D-DB1E-466C-A41D-10E40B06674D}"/>
              </a:ext>
            </a:extLst>
          </p:cNvPr>
          <p:cNvSpPr>
            <a:spLocks noChangeArrowheads="1"/>
          </p:cNvSpPr>
          <p:nvPr/>
        </p:nvSpPr>
        <p:spPr bwMode="auto">
          <a:xfrm>
            <a:off x="789760" y="591155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8" name="Rectangle 5">
            <a:extLst>
              <a:ext uri="{FF2B5EF4-FFF2-40B4-BE49-F238E27FC236}">
                <a16:creationId xmlns:a16="http://schemas.microsoft.com/office/drawing/2014/main" id="{CFDB4B27-0D6B-4B58-870B-0281C724B7A1}"/>
              </a:ext>
            </a:extLst>
          </p:cNvPr>
          <p:cNvSpPr>
            <a:spLocks noChangeArrowheads="1"/>
          </p:cNvSpPr>
          <p:nvPr/>
        </p:nvSpPr>
        <p:spPr bwMode="auto">
          <a:xfrm>
            <a:off x="3199943" y="591155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1256506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LSSA Feedback summary </a:t>
            </a:r>
          </a:p>
        </p:txBody>
      </p:sp>
      <p:sp>
        <p:nvSpPr>
          <p:cNvPr id="4" name="Tijdelijke aanduiding voor inhoud 3"/>
          <p:cNvSpPr>
            <a:spLocks noGrp="1"/>
          </p:cNvSpPr>
          <p:nvPr>
            <p:ph idx="1"/>
          </p:nvPr>
        </p:nvSpPr>
        <p:spPr>
          <a:xfrm>
            <a:off x="720725" y="1340768"/>
            <a:ext cx="7920038" cy="4896544"/>
          </a:xfrm>
        </p:spPr>
        <p:txBody>
          <a:bodyPr/>
          <a:lstStyle/>
          <a:p>
            <a:pPr marL="179387" lvl="1" indent="0" algn="just">
              <a:buNone/>
            </a:pPr>
            <a:r>
              <a:rPr lang="nl-NL" noProof="0" dirty="0">
                <a:solidFill>
                  <a:schemeClr val="tx1"/>
                </a:solidFill>
              </a:rPr>
              <a:t>Volgens de richtlijnen van LSSA is dit project </a:t>
            </a:r>
            <a:r>
              <a:rPr lang="nl-NL" noProof="0" dirty="0">
                <a:solidFill>
                  <a:srgbClr val="FF0000"/>
                </a:solidFill>
              </a:rPr>
              <a:t>geslaagd/niet geslaagd </a:t>
            </a:r>
            <a:r>
              <a:rPr lang="nl-NL" noProof="0" dirty="0"/>
              <a:t>voor het Lean </a:t>
            </a:r>
            <a:r>
              <a:rPr lang="nl-NL" noProof="0" dirty="0">
                <a:solidFill>
                  <a:srgbClr val="FF0000"/>
                </a:solidFill>
              </a:rPr>
              <a:t>Green/Black </a:t>
            </a:r>
            <a:r>
              <a:rPr lang="nl-NL" noProof="0" dirty="0"/>
              <a:t>Belt level. </a:t>
            </a:r>
          </a:p>
          <a:p>
            <a:pPr marL="179387" lvl="1" indent="0" algn="just">
              <a:buNone/>
            </a:pPr>
            <a:endParaRPr lang="nl-NL" noProof="0" dirty="0">
              <a:solidFill>
                <a:schemeClr val="tx1"/>
              </a:solidFill>
            </a:endParaRPr>
          </a:p>
          <a:p>
            <a:pPr marL="179387" lvl="1" indent="0" algn="just">
              <a:buNone/>
            </a:pPr>
            <a:endParaRPr lang="nl-NL" noProof="0" dirty="0">
              <a:solidFill>
                <a:schemeClr val="tx1"/>
              </a:solidFill>
            </a:endParaRPr>
          </a:p>
          <a:p>
            <a:pPr marL="179387" lvl="1" indent="0" algn="just">
              <a:buNone/>
            </a:pPr>
            <a:r>
              <a:rPr lang="nl-NL" noProof="0" dirty="0"/>
              <a:t>Opmerkingen: </a:t>
            </a:r>
          </a:p>
          <a:p>
            <a:pPr marL="179387" lvl="1" indent="0" algn="just">
              <a:buNone/>
            </a:pPr>
            <a:endParaRPr lang="nl-NL" noProof="0" dirty="0"/>
          </a:p>
          <a:p>
            <a:pPr lvl="1" algn="just"/>
            <a:r>
              <a:rPr lang="nl-NL" noProof="0" dirty="0">
                <a:solidFill>
                  <a:schemeClr val="tx1"/>
                </a:solidFill>
              </a:rPr>
              <a:t>Plan: 	</a:t>
            </a:r>
          </a:p>
          <a:p>
            <a:pPr lvl="1" algn="just"/>
            <a:endParaRPr lang="nl-NL" noProof="0" dirty="0"/>
          </a:p>
          <a:p>
            <a:pPr lvl="1" algn="just"/>
            <a:r>
              <a:rPr lang="nl-NL" noProof="0" dirty="0">
                <a:solidFill>
                  <a:schemeClr val="tx1"/>
                </a:solidFill>
              </a:rPr>
              <a:t>Do: 	</a:t>
            </a:r>
          </a:p>
          <a:p>
            <a:pPr lvl="1" algn="just"/>
            <a:endParaRPr lang="nl-NL" noProof="0" dirty="0"/>
          </a:p>
          <a:p>
            <a:pPr lvl="1" algn="just"/>
            <a:r>
              <a:rPr lang="nl-NL" noProof="0" dirty="0">
                <a:solidFill>
                  <a:schemeClr val="tx1"/>
                </a:solidFill>
              </a:rPr>
              <a:t>Check:</a:t>
            </a:r>
          </a:p>
          <a:p>
            <a:pPr lvl="1" algn="just"/>
            <a:endParaRPr lang="nl-NL" noProof="0" dirty="0"/>
          </a:p>
          <a:p>
            <a:pPr lvl="1" algn="just"/>
            <a:r>
              <a:rPr lang="nl-NL" noProof="0" dirty="0">
                <a:solidFill>
                  <a:schemeClr val="tx1"/>
                </a:solidFill>
              </a:rPr>
              <a:t>Act:</a:t>
            </a:r>
            <a:endParaRPr lang="nl-NL" noProof="0" dirty="0"/>
          </a:p>
          <a:p>
            <a:endParaRPr lang="nl-NL" noProof="0" dirty="0"/>
          </a:p>
          <a:p>
            <a:endParaRPr lang="nl-NL" noProof="0" dirty="0"/>
          </a:p>
          <a:p>
            <a:endParaRPr lang="nl-NL" noProof="0" dirty="0"/>
          </a:p>
        </p:txBody>
      </p:sp>
    </p:spTree>
    <p:extLst>
      <p:ext uri="{BB962C8B-B14F-4D97-AF65-F5344CB8AC3E}">
        <p14:creationId xmlns:p14="http://schemas.microsoft.com/office/powerpoint/2010/main" val="3951255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66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noProof="0" dirty="0"/>
              <a:t>1A – selecteer een probleem </a:t>
            </a:r>
          </a:p>
        </p:txBody>
      </p:sp>
      <p:sp>
        <p:nvSpPr>
          <p:cNvPr id="12" name="Rectangle 2"/>
          <p:cNvSpPr>
            <a:spLocks noChangeArrowheads="1"/>
          </p:cNvSpPr>
          <p:nvPr/>
        </p:nvSpPr>
        <p:spPr bwMode="auto">
          <a:xfrm>
            <a:off x="367800" y="1268760"/>
            <a:ext cx="1796866" cy="38884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en-US" sz="1996" dirty="0">
                <a:solidFill>
                  <a:schemeClr val="bg1"/>
                </a:solidFill>
                <a:latin typeface="Calibri" panose="020F0502020204030204" pitchFamily="34" charset="0"/>
              </a:rPr>
              <a:t>Probleem-omschrijving:</a:t>
            </a:r>
          </a:p>
        </p:txBody>
      </p:sp>
      <p:sp>
        <p:nvSpPr>
          <p:cNvPr id="14" name="Rectangle 3"/>
          <p:cNvSpPr>
            <a:spLocks noChangeArrowheads="1"/>
          </p:cNvSpPr>
          <p:nvPr/>
        </p:nvSpPr>
        <p:spPr bwMode="auto">
          <a:xfrm>
            <a:off x="2256161" y="1268760"/>
            <a:ext cx="6683471" cy="3888432"/>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5" name="Rectangle 2">
            <a:extLst>
              <a:ext uri="{FF2B5EF4-FFF2-40B4-BE49-F238E27FC236}">
                <a16:creationId xmlns:a16="http://schemas.microsoft.com/office/drawing/2014/main" id="{1ACEEC01-BDF8-4F1D-8C24-988092CD518E}"/>
              </a:ext>
            </a:extLst>
          </p:cNvPr>
          <p:cNvSpPr>
            <a:spLocks noChangeArrowheads="1"/>
          </p:cNvSpPr>
          <p:nvPr/>
        </p:nvSpPr>
        <p:spPr bwMode="auto">
          <a:xfrm>
            <a:off x="360000" y="5275312"/>
            <a:ext cx="1800200" cy="103400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en-US" sz="2000" dirty="0">
                <a:solidFill>
                  <a:schemeClr val="bg1"/>
                </a:solidFill>
                <a:latin typeface="Calibri" panose="020F0502020204030204" pitchFamily="34" charset="0"/>
              </a:rPr>
              <a:t>Doelstelling:</a:t>
            </a:r>
          </a:p>
        </p:txBody>
      </p:sp>
      <p:sp>
        <p:nvSpPr>
          <p:cNvPr id="6" name="Rectangle 3">
            <a:extLst>
              <a:ext uri="{FF2B5EF4-FFF2-40B4-BE49-F238E27FC236}">
                <a16:creationId xmlns:a16="http://schemas.microsoft.com/office/drawing/2014/main" id="{9E170CFE-EF29-4A91-9AAF-0879E4B04F49}"/>
              </a:ext>
            </a:extLst>
          </p:cNvPr>
          <p:cNvSpPr>
            <a:spLocks noChangeArrowheads="1"/>
          </p:cNvSpPr>
          <p:nvPr/>
        </p:nvSpPr>
        <p:spPr bwMode="auto">
          <a:xfrm>
            <a:off x="2256160" y="5275312"/>
            <a:ext cx="6683472" cy="1034008"/>
          </a:xfrm>
          <a:prstGeom prst="rect">
            <a:avLst/>
          </a:prstGeom>
          <a:solidFill>
            <a:schemeClr val="bg1"/>
          </a:solidFill>
          <a:ln w="38100">
            <a:solidFill>
              <a:srgbClr val="C0C0C0"/>
            </a:solidFill>
            <a:miter lim="800000"/>
            <a:headEnd/>
            <a:tailEnd/>
          </a:ln>
        </p:spPr>
        <p:txBody>
          <a:bodyPr/>
          <a:lstStyle/>
          <a:p>
            <a:pPr defTabSz="762000" eaLnBrk="0" hangingPunct="0"/>
            <a:endParaRPr lang="en-US" sz="1600" dirty="0"/>
          </a:p>
        </p:txBody>
      </p:sp>
    </p:spTree>
    <p:extLst>
      <p:ext uri="{BB962C8B-B14F-4D97-AF65-F5344CB8AC3E}">
        <p14:creationId xmlns:p14="http://schemas.microsoft.com/office/powerpoint/2010/main" val="46098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2213385" y="2068336"/>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6" name="Rectangle 3"/>
          <p:cNvSpPr>
            <a:spLocks noChangeArrowheads="1"/>
          </p:cNvSpPr>
          <p:nvPr/>
        </p:nvSpPr>
        <p:spPr bwMode="auto">
          <a:xfrm>
            <a:off x="2213385" y="1212926"/>
            <a:ext cx="6253095" cy="744595"/>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10" name="Rectangle 3"/>
          <p:cNvSpPr>
            <a:spLocks noChangeArrowheads="1"/>
          </p:cNvSpPr>
          <p:nvPr/>
        </p:nvSpPr>
        <p:spPr bwMode="auto">
          <a:xfrm>
            <a:off x="2215519" y="5517232"/>
            <a:ext cx="6253095" cy="1036976"/>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12" name="Rectangle 5"/>
          <p:cNvSpPr>
            <a:spLocks noChangeArrowheads="1"/>
          </p:cNvSpPr>
          <p:nvPr/>
        </p:nvSpPr>
        <p:spPr bwMode="auto">
          <a:xfrm>
            <a:off x="2213385" y="3618045"/>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14" name="Rectangle 5"/>
          <p:cNvSpPr>
            <a:spLocks noChangeArrowheads="1"/>
          </p:cNvSpPr>
          <p:nvPr/>
        </p:nvSpPr>
        <p:spPr bwMode="auto">
          <a:xfrm>
            <a:off x="2213385" y="2822701"/>
            <a:ext cx="6253095" cy="684530"/>
          </a:xfrm>
          <a:prstGeom prst="rect">
            <a:avLst/>
          </a:prstGeom>
          <a:solidFill>
            <a:schemeClr val="bg1"/>
          </a:solidFill>
          <a:ln w="38100" algn="ctr">
            <a:solidFill>
              <a:srgbClr val="C0C0C0"/>
            </a:solidFill>
            <a:miter lim="800000"/>
            <a:headEnd/>
            <a:tailEnd/>
          </a:ln>
        </p:spPr>
        <p:txBody>
          <a:bodyPr/>
          <a:lstStyle/>
          <a:p>
            <a:pPr defTabSz="760552" eaLnBrk="0" hangingPunct="0"/>
            <a:endParaRPr lang="nl-NL" sz="1597" dirty="0"/>
          </a:p>
        </p:txBody>
      </p:sp>
      <p:sp>
        <p:nvSpPr>
          <p:cNvPr id="2" name="Titel 1"/>
          <p:cNvSpPr>
            <a:spLocks noGrp="1"/>
          </p:cNvSpPr>
          <p:nvPr>
            <p:ph type="title"/>
          </p:nvPr>
        </p:nvSpPr>
        <p:spPr/>
        <p:txBody>
          <a:bodyPr/>
          <a:lstStyle/>
          <a:p>
            <a:r>
              <a:rPr lang="nl-NL" noProof="0" dirty="0"/>
              <a:t>1A – Definieer project en afbakening</a:t>
            </a:r>
          </a:p>
        </p:txBody>
      </p:sp>
      <p:sp>
        <p:nvSpPr>
          <p:cNvPr id="5" name="Rectangle 2"/>
          <p:cNvSpPr>
            <a:spLocks noChangeArrowheads="1"/>
          </p:cNvSpPr>
          <p:nvPr/>
        </p:nvSpPr>
        <p:spPr bwMode="auto">
          <a:xfrm>
            <a:off x="185560" y="1196753"/>
            <a:ext cx="1949357" cy="74459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Afbakening</a:t>
            </a:r>
          </a:p>
          <a:p>
            <a:pPr defTabSz="760552" eaLnBrk="0" hangingPunct="0"/>
            <a:r>
              <a:rPr lang="nl-NL" sz="1797" dirty="0">
                <a:solidFill>
                  <a:schemeClr val="bg1"/>
                </a:solidFill>
                <a:latin typeface="Calibri" panose="020F0502020204030204" pitchFamily="34" charset="0"/>
              </a:rPr>
              <a:t>In Scope</a:t>
            </a:r>
          </a:p>
        </p:txBody>
      </p:sp>
      <p:sp>
        <p:nvSpPr>
          <p:cNvPr id="7" name="Rectangle 4"/>
          <p:cNvSpPr>
            <a:spLocks noChangeArrowheads="1"/>
          </p:cNvSpPr>
          <p:nvPr/>
        </p:nvSpPr>
        <p:spPr bwMode="auto">
          <a:xfrm>
            <a:off x="185560" y="2052163"/>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Afbakening</a:t>
            </a:r>
          </a:p>
          <a:p>
            <a:pPr defTabSz="760552" eaLnBrk="0" hangingPunct="0"/>
            <a:r>
              <a:rPr lang="nl-NL" sz="1797" dirty="0">
                <a:solidFill>
                  <a:schemeClr val="bg1"/>
                </a:solidFill>
                <a:latin typeface="Calibri" panose="020F0502020204030204" pitchFamily="34" charset="0"/>
              </a:rPr>
              <a:t>Out of Scope:</a:t>
            </a:r>
          </a:p>
        </p:txBody>
      </p:sp>
      <p:sp>
        <p:nvSpPr>
          <p:cNvPr id="9" name="Rectangle 2"/>
          <p:cNvSpPr>
            <a:spLocks noChangeArrowheads="1"/>
          </p:cNvSpPr>
          <p:nvPr/>
        </p:nvSpPr>
        <p:spPr bwMode="auto">
          <a:xfrm>
            <a:off x="185560" y="5527103"/>
            <a:ext cx="1949357" cy="1036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Risico’s:</a:t>
            </a:r>
          </a:p>
        </p:txBody>
      </p:sp>
      <p:sp>
        <p:nvSpPr>
          <p:cNvPr id="11" name="Rectangle 4"/>
          <p:cNvSpPr>
            <a:spLocks noChangeArrowheads="1"/>
          </p:cNvSpPr>
          <p:nvPr/>
        </p:nvSpPr>
        <p:spPr bwMode="auto">
          <a:xfrm>
            <a:off x="185560" y="3601872"/>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Zachte besparingen:</a:t>
            </a:r>
          </a:p>
        </p:txBody>
      </p:sp>
      <p:sp>
        <p:nvSpPr>
          <p:cNvPr id="13" name="Rectangle 4"/>
          <p:cNvSpPr>
            <a:spLocks noChangeArrowheads="1"/>
          </p:cNvSpPr>
          <p:nvPr/>
        </p:nvSpPr>
        <p:spPr bwMode="auto">
          <a:xfrm>
            <a:off x="185560" y="2806528"/>
            <a:ext cx="1949357" cy="68453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Harde </a:t>
            </a:r>
          </a:p>
          <a:p>
            <a:pPr defTabSz="760552" eaLnBrk="0" hangingPunct="0"/>
            <a:r>
              <a:rPr lang="nl-NL" sz="1797" dirty="0">
                <a:solidFill>
                  <a:schemeClr val="bg1"/>
                </a:solidFill>
                <a:latin typeface="Calibri" panose="020F0502020204030204" pitchFamily="34" charset="0"/>
              </a:rPr>
              <a:t>besparingen:</a:t>
            </a:r>
          </a:p>
        </p:txBody>
      </p:sp>
      <p:sp>
        <p:nvSpPr>
          <p:cNvPr id="26" name="Rectangle 3">
            <a:extLst>
              <a:ext uri="{FF2B5EF4-FFF2-40B4-BE49-F238E27FC236}">
                <a16:creationId xmlns:a16="http://schemas.microsoft.com/office/drawing/2014/main" id="{5C1DE87F-9B7A-43F7-8CE5-8D4C3074D804}"/>
              </a:ext>
            </a:extLst>
          </p:cNvPr>
          <p:cNvSpPr>
            <a:spLocks noChangeArrowheads="1"/>
          </p:cNvSpPr>
          <p:nvPr/>
        </p:nvSpPr>
        <p:spPr bwMode="auto">
          <a:xfrm>
            <a:off x="2213385" y="4396741"/>
            <a:ext cx="6253095" cy="1036976"/>
          </a:xfrm>
          <a:prstGeom prst="rect">
            <a:avLst/>
          </a:prstGeom>
          <a:solidFill>
            <a:schemeClr val="bg1"/>
          </a:solidFill>
          <a:ln w="38100">
            <a:solidFill>
              <a:srgbClr val="C0C0C0"/>
            </a:solidFill>
            <a:miter lim="800000"/>
            <a:headEnd/>
            <a:tailEnd/>
          </a:ln>
        </p:spPr>
        <p:txBody>
          <a:bodyPr/>
          <a:lstStyle/>
          <a:p>
            <a:pPr defTabSz="760552" eaLnBrk="0" hangingPunct="0"/>
            <a:endParaRPr lang="nl-NL" sz="1597" dirty="0"/>
          </a:p>
        </p:txBody>
      </p:sp>
      <p:sp>
        <p:nvSpPr>
          <p:cNvPr id="29" name="Rectangle 2">
            <a:extLst>
              <a:ext uri="{FF2B5EF4-FFF2-40B4-BE49-F238E27FC236}">
                <a16:creationId xmlns:a16="http://schemas.microsoft.com/office/drawing/2014/main" id="{8633DADF-4D6C-4D6B-832D-5A68FCBAEE09}"/>
              </a:ext>
            </a:extLst>
          </p:cNvPr>
          <p:cNvSpPr>
            <a:spLocks noChangeArrowheads="1"/>
          </p:cNvSpPr>
          <p:nvPr/>
        </p:nvSpPr>
        <p:spPr bwMode="auto">
          <a:xfrm>
            <a:off x="185560" y="4380568"/>
            <a:ext cx="1949357" cy="1036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0552" eaLnBrk="0" hangingPunct="0"/>
            <a:r>
              <a:rPr lang="nl-NL" sz="1797" dirty="0">
                <a:solidFill>
                  <a:schemeClr val="bg1"/>
                </a:solidFill>
                <a:latin typeface="Calibri" panose="020F0502020204030204" pitchFamily="34" charset="0"/>
              </a:rPr>
              <a:t>Belanghebbenden</a:t>
            </a:r>
          </a:p>
        </p:txBody>
      </p:sp>
    </p:spTree>
    <p:extLst>
      <p:ext uri="{BB962C8B-B14F-4D97-AF65-F5344CB8AC3E}">
        <p14:creationId xmlns:p14="http://schemas.microsoft.com/office/powerpoint/2010/main" val="124442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1b – bepaal klanteisen</a:t>
            </a:r>
          </a:p>
        </p:txBody>
      </p:sp>
      <p:sp>
        <p:nvSpPr>
          <p:cNvPr id="9" name="Rectangle 52"/>
          <p:cNvSpPr txBox="1">
            <a:spLocks noChangeArrowheads="1"/>
          </p:cNvSpPr>
          <p:nvPr/>
        </p:nvSpPr>
        <p:spPr>
          <a:xfrm>
            <a:off x="304800" y="1371600"/>
            <a:ext cx="8534400" cy="5127625"/>
          </a:xfrm>
          <a:prstGeom prst="rect">
            <a:avLst/>
          </a:prstGeom>
        </p:spPr>
        <p:txBody>
          <a:bodyPr/>
          <a:lstStyle/>
          <a:p>
            <a:pPr marL="533400" marR="0" lvl="0" indent="-533400" algn="l" defTabSz="914400" rtl="0" eaLnBrk="1" fontAlgn="base" latinLnBrk="0" hangingPunct="1">
              <a:lnSpc>
                <a:spcPct val="115000"/>
              </a:lnSpc>
              <a:spcBef>
                <a:spcPct val="0"/>
              </a:spcBef>
              <a:spcAft>
                <a:spcPct val="0"/>
              </a:spcAft>
              <a:buClr>
                <a:srgbClr val="6D99D9"/>
              </a:buClr>
              <a:buSzPct val="60000"/>
              <a:buFont typeface="Wingdings" pitchFamily="2" charset="2"/>
              <a:buNone/>
              <a:tabLst/>
              <a:defRPr/>
            </a:pPr>
            <a:r>
              <a:rPr kumimoji="0" lang="nl-NL" sz="2400" b="1" i="0" u="none" strike="noStrike" kern="0" cap="none" spc="0" normalizeH="0" baseline="0" dirty="0">
                <a:ln>
                  <a:noFill/>
                </a:ln>
                <a:solidFill>
                  <a:schemeClr val="tx1"/>
                </a:solidFill>
                <a:effectLst/>
                <a:uLnTx/>
                <a:uFillTx/>
                <a:latin typeface="+mn-lt"/>
                <a:ea typeface="+mn-ea"/>
                <a:cs typeface="+mn-cs"/>
              </a:rPr>
              <a:t> </a:t>
            </a:r>
          </a:p>
        </p:txBody>
      </p:sp>
      <p:sp>
        <p:nvSpPr>
          <p:cNvPr id="11" name="TextBox 9"/>
          <p:cNvSpPr txBox="1">
            <a:spLocks noChangeArrowheads="1"/>
          </p:cNvSpPr>
          <p:nvPr/>
        </p:nvSpPr>
        <p:spPr bwMode="auto">
          <a:xfrm>
            <a:off x="793296" y="1253973"/>
            <a:ext cx="2590800" cy="276999"/>
          </a:xfrm>
          <a:prstGeom prst="rect">
            <a:avLst/>
          </a:prstGeom>
          <a:noFill/>
          <a:ln w="9525">
            <a:noFill/>
            <a:miter lim="800000"/>
            <a:headEnd/>
            <a:tailEnd/>
          </a:ln>
        </p:spPr>
        <p:txBody>
          <a:bodyPr wrap="square">
            <a:spAutoFit/>
          </a:bodyPr>
          <a:lstStyle/>
          <a:p>
            <a:r>
              <a:rPr lang="nl-NL" sz="1200" i="1" dirty="0">
                <a:latin typeface="+mj-lt"/>
                <a:cs typeface="Times" pitchFamily="18" charset="0"/>
              </a:rPr>
              <a:t>Kwaliteit vanuit de klant bezien</a:t>
            </a:r>
            <a:endParaRPr lang="nl-NL" sz="1200" i="1" dirty="0">
              <a:latin typeface="+mj-lt"/>
              <a:cs typeface="+mn-cs"/>
            </a:endParaRPr>
          </a:p>
        </p:txBody>
      </p:sp>
      <p:graphicFrame>
        <p:nvGraphicFramePr>
          <p:cNvPr id="17" name="Diagram 16">
            <a:extLst>
              <a:ext uri="{FF2B5EF4-FFF2-40B4-BE49-F238E27FC236}">
                <a16:creationId xmlns:a16="http://schemas.microsoft.com/office/drawing/2014/main" id="{C689C80D-6670-4CE7-AC6B-31F028E7CA1D}"/>
              </a:ext>
            </a:extLst>
          </p:cNvPr>
          <p:cNvGraphicFramePr/>
          <p:nvPr>
            <p:extLst>
              <p:ext uri="{D42A27DB-BD31-4B8C-83A1-F6EECF244321}">
                <p14:modId xmlns:p14="http://schemas.microsoft.com/office/powerpoint/2010/main" val="1623611471"/>
              </p:ext>
            </p:extLst>
          </p:nvPr>
        </p:nvGraphicFramePr>
        <p:xfrm>
          <a:off x="457200" y="1676400"/>
          <a:ext cx="843528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788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1c – stel het verbeterteam samen </a:t>
            </a:r>
          </a:p>
        </p:txBody>
      </p:sp>
      <p:sp>
        <p:nvSpPr>
          <p:cNvPr id="6" name="Rectangle 4"/>
          <p:cNvSpPr>
            <a:spLocks noChangeArrowheads="1"/>
          </p:cNvSpPr>
          <p:nvPr/>
        </p:nvSpPr>
        <p:spPr bwMode="auto">
          <a:xfrm>
            <a:off x="2366293" y="1412776"/>
            <a:ext cx="2129649"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Opdrachtgever:</a:t>
            </a:r>
          </a:p>
        </p:txBody>
      </p:sp>
      <p:sp>
        <p:nvSpPr>
          <p:cNvPr id="14" name="Line 12"/>
          <p:cNvSpPr>
            <a:spLocks noChangeShapeType="1"/>
          </p:cNvSpPr>
          <p:nvPr/>
        </p:nvSpPr>
        <p:spPr bwMode="auto">
          <a:xfrm flipH="1">
            <a:off x="3419873" y="2249424"/>
            <a:ext cx="11245" cy="1233679"/>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sz="1797" dirty="0"/>
          </a:p>
        </p:txBody>
      </p:sp>
      <p:sp>
        <p:nvSpPr>
          <p:cNvPr id="15" name="Rectangle 13"/>
          <p:cNvSpPr>
            <a:spLocks noChangeArrowheads="1"/>
          </p:cNvSpPr>
          <p:nvPr/>
        </p:nvSpPr>
        <p:spPr bwMode="auto">
          <a:xfrm>
            <a:off x="2366293" y="1717012"/>
            <a:ext cx="2129649" cy="532412"/>
          </a:xfrm>
          <a:prstGeom prst="rect">
            <a:avLst/>
          </a:prstGeom>
          <a:solidFill>
            <a:schemeClr val="bg1"/>
          </a:solidFill>
          <a:ln w="38100">
            <a:solidFill>
              <a:srgbClr val="C0C0C0"/>
            </a:solidFill>
            <a:miter lim="800000"/>
            <a:headEnd/>
            <a:tailEnd/>
          </a:ln>
        </p:spPr>
        <p:txBody>
          <a:bodyPr anchor="ctr"/>
          <a:lstStyle/>
          <a:p>
            <a:pPr algn="ctr" defTabSz="760552" eaLnBrk="0" hangingPunct="0"/>
            <a:endParaRPr lang="en-US" sz="1597" dirty="0"/>
          </a:p>
        </p:txBody>
      </p:sp>
      <p:sp>
        <p:nvSpPr>
          <p:cNvPr id="19" name="Rectangle 17"/>
          <p:cNvSpPr>
            <a:spLocks noChangeArrowheads="1"/>
          </p:cNvSpPr>
          <p:nvPr/>
        </p:nvSpPr>
        <p:spPr bwMode="auto">
          <a:xfrm>
            <a:off x="84525" y="3483103"/>
            <a:ext cx="3574768"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Teamleden - naam:</a:t>
            </a:r>
          </a:p>
        </p:txBody>
      </p:sp>
      <p:sp>
        <p:nvSpPr>
          <p:cNvPr id="20" name="Rectangle 18"/>
          <p:cNvSpPr>
            <a:spLocks noChangeArrowheads="1"/>
          </p:cNvSpPr>
          <p:nvPr/>
        </p:nvSpPr>
        <p:spPr bwMode="auto">
          <a:xfrm>
            <a:off x="3659294" y="3483103"/>
            <a:ext cx="2662061"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Rol:</a:t>
            </a:r>
          </a:p>
        </p:txBody>
      </p:sp>
      <p:sp>
        <p:nvSpPr>
          <p:cNvPr id="21" name="Rectangle 19"/>
          <p:cNvSpPr>
            <a:spLocks noChangeArrowheads="1"/>
          </p:cNvSpPr>
          <p:nvPr/>
        </p:nvSpPr>
        <p:spPr bwMode="auto">
          <a:xfrm>
            <a:off x="6321354" y="3483103"/>
            <a:ext cx="2738120" cy="3042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0552" eaLnBrk="0" hangingPunct="0"/>
            <a:r>
              <a:rPr lang="nl-NL" sz="1797" dirty="0">
                <a:solidFill>
                  <a:schemeClr val="bg1"/>
                </a:solidFill>
                <a:latin typeface="Calibri" panose="020F0502020204030204" pitchFamily="34" charset="0"/>
              </a:rPr>
              <a:t>Verantwoordelijkheden:</a:t>
            </a:r>
          </a:p>
        </p:txBody>
      </p:sp>
      <p:sp>
        <p:nvSpPr>
          <p:cNvPr id="22" name="Rectangle 54"/>
          <p:cNvSpPr>
            <a:spLocks noChangeArrowheads="1"/>
          </p:cNvSpPr>
          <p:nvPr/>
        </p:nvSpPr>
        <p:spPr bwMode="auto">
          <a:xfrm>
            <a:off x="84525" y="3787339"/>
            <a:ext cx="3574768"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23" name="Rectangle 55"/>
          <p:cNvSpPr>
            <a:spLocks noChangeArrowheads="1"/>
          </p:cNvSpPr>
          <p:nvPr/>
        </p:nvSpPr>
        <p:spPr bwMode="auto">
          <a:xfrm>
            <a:off x="3659294" y="3787339"/>
            <a:ext cx="2662061"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
        <p:nvSpPr>
          <p:cNvPr id="24" name="Rectangle 56"/>
          <p:cNvSpPr>
            <a:spLocks noChangeArrowheads="1"/>
          </p:cNvSpPr>
          <p:nvPr/>
        </p:nvSpPr>
        <p:spPr bwMode="auto">
          <a:xfrm>
            <a:off x="6321356" y="3787339"/>
            <a:ext cx="2741289" cy="2433884"/>
          </a:xfrm>
          <a:prstGeom prst="rect">
            <a:avLst/>
          </a:prstGeom>
          <a:solidFill>
            <a:schemeClr val="bg1"/>
          </a:solidFill>
          <a:ln w="38100">
            <a:solidFill>
              <a:srgbClr val="C0C0C0"/>
            </a:solidFill>
            <a:miter lim="800000"/>
            <a:headEnd/>
            <a:tailEnd/>
          </a:ln>
        </p:spPr>
        <p:txBody>
          <a:bodyPr/>
          <a:lstStyle/>
          <a:p>
            <a:pPr defTabSz="760552" eaLnBrk="0" hangingPunct="0"/>
            <a:endParaRPr lang="en-US" sz="1597" dirty="0"/>
          </a:p>
        </p:txBody>
      </p:sp>
    </p:spTree>
    <p:extLst>
      <p:ext uri="{BB962C8B-B14F-4D97-AF65-F5344CB8AC3E}">
        <p14:creationId xmlns:p14="http://schemas.microsoft.com/office/powerpoint/2010/main" val="2882503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1D – medewerkers uit proces</a:t>
            </a:r>
          </a:p>
        </p:txBody>
      </p:sp>
      <p:sp>
        <p:nvSpPr>
          <p:cNvPr id="3" name="Tijdelijke aanduiding voor inhoud 2"/>
          <p:cNvSpPr>
            <a:spLocks noGrp="1"/>
          </p:cNvSpPr>
          <p:nvPr>
            <p:ph idx="1"/>
          </p:nvPr>
        </p:nvSpPr>
        <p:spPr/>
        <p:txBody>
          <a:bodyPr/>
          <a:lstStyle/>
          <a:p>
            <a:r>
              <a:rPr lang="nl-NL" noProof="0" dirty="0"/>
              <a:t>Betrekken medewerkers uit proces</a:t>
            </a:r>
          </a:p>
          <a:p>
            <a:pPr lvl="1"/>
            <a:r>
              <a:rPr lang="nl-NL" noProof="0" dirty="0"/>
              <a:t>…</a:t>
            </a:r>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260440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2 – Bepaal huidige prestatie</a:t>
            </a:r>
          </a:p>
        </p:txBody>
      </p:sp>
      <p:sp>
        <p:nvSpPr>
          <p:cNvPr id="3" name="Tijdelijke aanduiding voor inhoud 2"/>
          <p:cNvSpPr>
            <a:spLocks noGrp="1"/>
          </p:cNvSpPr>
          <p:nvPr>
            <p:ph idx="1"/>
          </p:nvPr>
        </p:nvSpPr>
        <p:spPr/>
        <p:txBody>
          <a:bodyPr/>
          <a:lstStyle/>
          <a:p>
            <a:r>
              <a:rPr lang="nl-NL" noProof="0" dirty="0"/>
              <a:t>Huidige (historische) prestatie</a:t>
            </a:r>
          </a:p>
          <a:p>
            <a:pPr lvl="1"/>
            <a:r>
              <a:rPr lang="nl-NL" noProof="0" dirty="0"/>
              <a:t>…</a:t>
            </a:r>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194818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2 – Bepaal verbeterdoelstellingen</a:t>
            </a:r>
          </a:p>
        </p:txBody>
      </p:sp>
      <p:sp>
        <p:nvSpPr>
          <p:cNvPr id="3" name="Tijdelijke aanduiding voor inhoud 2"/>
          <p:cNvSpPr>
            <a:spLocks noGrp="1"/>
          </p:cNvSpPr>
          <p:nvPr>
            <p:ph idx="1"/>
          </p:nvPr>
        </p:nvSpPr>
        <p:spPr>
          <a:xfrm>
            <a:off x="720725" y="1340768"/>
            <a:ext cx="7920038" cy="5040312"/>
          </a:xfrm>
        </p:spPr>
        <p:txBody>
          <a:bodyPr/>
          <a:lstStyle/>
          <a:p>
            <a:r>
              <a:rPr lang="nl-NL" noProof="0" dirty="0"/>
              <a:t>SMART doelstelling</a:t>
            </a:r>
          </a:p>
          <a:p>
            <a:pPr lvl="1"/>
            <a:r>
              <a:rPr lang="nl-NL" noProof="0" dirty="0"/>
              <a:t>…</a:t>
            </a:r>
          </a:p>
          <a:p>
            <a:pPr lvl="1"/>
            <a:endParaRPr lang="nl-NL" noProof="0" dirty="0"/>
          </a:p>
        </p:txBody>
      </p:sp>
    </p:spTree>
    <p:extLst>
      <p:ext uri="{BB962C8B-B14F-4D97-AF65-F5344CB8AC3E}">
        <p14:creationId xmlns:p14="http://schemas.microsoft.com/office/powerpoint/2010/main" val="3110115805"/>
      </p:ext>
    </p:extLst>
  </p:cSld>
  <p:clrMapOvr>
    <a:masterClrMapping/>
  </p:clrMapOvr>
</p:sld>
</file>

<file path=ppt/theme/theme1.xml><?xml version="1.0" encoding="utf-8"?>
<a:theme xmlns:a="http://schemas.openxmlformats.org/drawingml/2006/main" name="LSS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AB57CE68EE7F46A316115708E50F5F" ma:contentTypeVersion="10" ma:contentTypeDescription="Een nieuw document maken." ma:contentTypeScope="" ma:versionID="7d8852b57714fdfce208d9449f917a07">
  <xsd:schema xmlns:xsd="http://www.w3.org/2001/XMLSchema" xmlns:xs="http://www.w3.org/2001/XMLSchema" xmlns:p="http://schemas.microsoft.com/office/2006/metadata/properties" xmlns:ns2="3806e645-e7c1-498a-b070-f1bf0e6712bb" xmlns:ns3="627a6b10-61d5-43f5-9c9e-e7058df6b8c0" targetNamespace="http://schemas.microsoft.com/office/2006/metadata/properties" ma:root="true" ma:fieldsID="30224a5e5da44e42c322ea66ebe18879" ns2:_="" ns3:_="">
    <xsd:import namespace="3806e645-e7c1-498a-b070-f1bf0e6712bb"/>
    <xsd:import namespace="627a6b10-61d5-43f5-9c9e-e7058df6b8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06e645-e7c1-498a-b070-f1bf0e6712b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7a6b10-61d5-43f5-9c9e-e7058df6b8c0"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29DEEB-C9A2-4997-9B06-364782B0B82B}">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997e325-e7c4-49a4-b6a8-2a594541a3df"/>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E9C38E5-AE12-414C-AE74-0BB4E27D3F33}">
  <ds:schemaRefs>
    <ds:schemaRef ds:uri="http://schemas.microsoft.com/sharepoint/v3/contenttype/forms"/>
  </ds:schemaRefs>
</ds:datastoreItem>
</file>

<file path=customXml/itemProps3.xml><?xml version="1.0" encoding="utf-8"?>
<ds:datastoreItem xmlns:ds="http://schemas.openxmlformats.org/officeDocument/2006/customXml" ds:itemID="{21E9E111-B6C2-4233-A24C-C776475F03C8}"/>
</file>

<file path=docProps/app.xml><?xml version="1.0" encoding="utf-8"?>
<Properties xmlns="http://schemas.openxmlformats.org/officeDocument/2006/extended-properties" xmlns:vt="http://schemas.openxmlformats.org/officeDocument/2006/docPropsVTypes">
  <Template>LSSA</Template>
  <TotalTime>8431</TotalTime>
  <Words>1661</Words>
  <Application>Microsoft Office PowerPoint</Application>
  <PresentationFormat>On-screen Show (4:3)</PresentationFormat>
  <Paragraphs>395</Paragraphs>
  <Slides>26</Slides>
  <Notes>18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LSSA</vt:lpstr>
      <vt:lpstr>Template lean Praktijkproject – Rev 2.2</vt:lpstr>
      <vt:lpstr> Introductie</vt:lpstr>
      <vt:lpstr>1A – selecteer een probleem </vt:lpstr>
      <vt:lpstr>1A – Definieer project en afbakening</vt:lpstr>
      <vt:lpstr>1b – bepaal klanteisen</vt:lpstr>
      <vt:lpstr>1c – stel het verbeterteam samen </vt:lpstr>
      <vt:lpstr>1D – medewerkers uit proces</vt:lpstr>
      <vt:lpstr>2 – Bepaal huidige prestatie</vt:lpstr>
      <vt:lpstr>2 – Bepaal verbeterdoelstellingen</vt:lpstr>
      <vt:lpstr>3 – bepaal huidige situatie</vt:lpstr>
      <vt:lpstr>3 – Analyseer het probleem</vt:lpstr>
      <vt:lpstr>3 – Bepaal de belangrijkste oorzaken</vt:lpstr>
      <vt:lpstr>4 – Bedenk mogelijke oplossingen</vt:lpstr>
      <vt:lpstr>4 – Bepaal verbeterde situatie</vt:lpstr>
      <vt:lpstr>5 – Werk een invoeringsplan uit</vt:lpstr>
      <vt:lpstr>Plan Assessment</vt:lpstr>
      <vt:lpstr>6 – Implementeer voorgestelde verbetering</vt:lpstr>
      <vt:lpstr>do Assessment</vt:lpstr>
      <vt:lpstr>7 – Meet het effect van de oplossing</vt:lpstr>
      <vt:lpstr>check Assessment</vt:lpstr>
      <vt:lpstr>8 – Standaardiseer de verbeterde werkwijze</vt:lpstr>
      <vt:lpstr>8 – Sluit project af</vt:lpstr>
      <vt:lpstr>8 – Sluit project af</vt:lpstr>
      <vt:lpstr>act Assessment</vt:lpstr>
      <vt:lpstr>LSSA Feedback summary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Dick</dc:creator>
  <cp:lastModifiedBy>Tjeerd Hesp</cp:lastModifiedBy>
  <cp:revision>199</cp:revision>
  <dcterms:created xsi:type="dcterms:W3CDTF">2015-02-23T10:20:34Z</dcterms:created>
  <dcterms:modified xsi:type="dcterms:W3CDTF">2019-06-03T07:53:04Z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0x0101000FAB57CE68EE7F46A316115708E50F5F</vt:lpwstr>
  </property>
</Properties>
</file>