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4"/>
  </p:sldMasterIdLst>
  <p:notesMasterIdLst>
    <p:notesMasterId r:id="rId7"/>
  </p:notesMasterIdLst>
  <p:sldIdLst>
    <p:sldId id="258" r:id="rId5"/>
    <p:sldId id="260" r:id="rId6"/>
  </p:sldIdLst>
  <p:sldSz cx="9144000" cy="6858000" type="screen4x3"/>
  <p:notesSz cx="7099300" cy="102346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00" autoAdjust="0"/>
    <p:restoredTop sz="92185" autoAdjust="0"/>
  </p:normalViewPr>
  <p:slideViewPr>
    <p:cSldViewPr showGuides="1">
      <p:cViewPr varScale="1">
        <p:scale>
          <a:sx n="102" d="100"/>
          <a:sy n="102" d="100"/>
        </p:scale>
        <p:origin x="22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970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B6BA2E-B1E9-40BF-8717-C604885A82DC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EAA2FB82-2EF0-4EDB-AABA-993A9720DE6D}">
      <dgm:prSet phldrT="[Tekst]"/>
      <dgm:spPr/>
      <dgm:t>
        <a:bodyPr/>
        <a:lstStyle/>
        <a:p>
          <a:endParaRPr lang="nl-NL" dirty="0"/>
        </a:p>
      </dgm:t>
    </dgm:pt>
    <dgm:pt modelId="{0BE8DCA4-7F82-4AC8-8631-818B52D7DD50}" type="parTrans" cxnId="{23F58C6D-1360-400B-8414-F81580C064D2}">
      <dgm:prSet/>
      <dgm:spPr/>
      <dgm:t>
        <a:bodyPr/>
        <a:lstStyle/>
        <a:p>
          <a:endParaRPr lang="nl-NL"/>
        </a:p>
      </dgm:t>
    </dgm:pt>
    <dgm:pt modelId="{83A5FEE3-2838-42F3-993B-61C16B70B225}" type="sibTrans" cxnId="{23F58C6D-1360-400B-8414-F81580C064D2}">
      <dgm:prSet/>
      <dgm:spPr/>
      <dgm:t>
        <a:bodyPr/>
        <a:lstStyle/>
        <a:p>
          <a:endParaRPr lang="nl-NL"/>
        </a:p>
      </dgm:t>
    </dgm:pt>
    <dgm:pt modelId="{7D5EB243-787A-4753-9071-BA097C8977BD}">
      <dgm:prSet phldrT="[Tekst]"/>
      <dgm:spPr/>
      <dgm:t>
        <a:bodyPr/>
        <a:lstStyle/>
        <a:p>
          <a:endParaRPr lang="nl-NL" dirty="0"/>
        </a:p>
      </dgm:t>
    </dgm:pt>
    <dgm:pt modelId="{5BD061EC-B23C-4461-A3C2-DF803CD756DC}" type="parTrans" cxnId="{BABEAB98-094D-4A51-A566-A5CB9208C7B5}">
      <dgm:prSet/>
      <dgm:spPr/>
      <dgm:t>
        <a:bodyPr/>
        <a:lstStyle/>
        <a:p>
          <a:endParaRPr lang="nl-NL"/>
        </a:p>
      </dgm:t>
    </dgm:pt>
    <dgm:pt modelId="{9A2AFA21-7A84-4685-A970-748379260133}" type="sibTrans" cxnId="{BABEAB98-094D-4A51-A566-A5CB9208C7B5}">
      <dgm:prSet/>
      <dgm:spPr/>
      <dgm:t>
        <a:bodyPr/>
        <a:lstStyle/>
        <a:p>
          <a:endParaRPr lang="nl-NL"/>
        </a:p>
      </dgm:t>
    </dgm:pt>
    <dgm:pt modelId="{3E8F6821-A162-4CB6-A2E1-A2B8B38B9475}">
      <dgm:prSet phldrT="[Tekst]"/>
      <dgm:spPr/>
      <dgm:t>
        <a:bodyPr/>
        <a:lstStyle/>
        <a:p>
          <a:endParaRPr lang="nl-NL" dirty="0"/>
        </a:p>
      </dgm:t>
    </dgm:pt>
    <dgm:pt modelId="{D1FAAE18-87BD-4291-9A2D-4975809E2F2F}" type="parTrans" cxnId="{2763A8FF-B6AC-472F-A3B3-A991F72571FB}">
      <dgm:prSet/>
      <dgm:spPr/>
      <dgm:t>
        <a:bodyPr/>
        <a:lstStyle/>
        <a:p>
          <a:endParaRPr lang="nl-NL"/>
        </a:p>
      </dgm:t>
    </dgm:pt>
    <dgm:pt modelId="{9F73FD51-1B22-4E10-B0DA-4AC30744B204}" type="sibTrans" cxnId="{2763A8FF-B6AC-472F-A3B3-A991F72571FB}">
      <dgm:prSet/>
      <dgm:spPr/>
      <dgm:t>
        <a:bodyPr/>
        <a:lstStyle/>
        <a:p>
          <a:endParaRPr lang="nl-NL"/>
        </a:p>
      </dgm:t>
    </dgm:pt>
    <dgm:pt modelId="{BE0381D2-5CA0-467B-A880-9B4EDC67355D}">
      <dgm:prSet phldrT="[Tekst]"/>
      <dgm:spPr/>
      <dgm:t>
        <a:bodyPr/>
        <a:lstStyle/>
        <a:p>
          <a:endParaRPr lang="nl-NL" dirty="0"/>
        </a:p>
      </dgm:t>
    </dgm:pt>
    <dgm:pt modelId="{FBE7C975-0722-4FD3-9BC9-21C23E5987AF}" type="parTrans" cxnId="{E9048051-FB65-4B2F-9338-C870FE7105EC}">
      <dgm:prSet/>
      <dgm:spPr/>
      <dgm:t>
        <a:bodyPr/>
        <a:lstStyle/>
        <a:p>
          <a:endParaRPr lang="nl-NL"/>
        </a:p>
      </dgm:t>
    </dgm:pt>
    <dgm:pt modelId="{1697737B-58D8-4B8E-9854-D33AB3055F53}" type="sibTrans" cxnId="{E9048051-FB65-4B2F-9338-C870FE7105EC}">
      <dgm:prSet/>
      <dgm:spPr/>
      <dgm:t>
        <a:bodyPr/>
        <a:lstStyle/>
        <a:p>
          <a:endParaRPr lang="nl-NL"/>
        </a:p>
      </dgm:t>
    </dgm:pt>
    <dgm:pt modelId="{3FC95632-9287-460F-9D2A-9B81D35B4FC6}">
      <dgm:prSet phldrT="[Tekst]"/>
      <dgm:spPr/>
      <dgm:t>
        <a:bodyPr/>
        <a:lstStyle/>
        <a:p>
          <a:endParaRPr lang="nl-NL" dirty="0"/>
        </a:p>
      </dgm:t>
    </dgm:pt>
    <dgm:pt modelId="{A504E970-67EB-4D07-9168-1ABF96F0BB20}" type="parTrans" cxnId="{4D96BBD8-1038-4AA6-8945-CA7B6E1444A2}">
      <dgm:prSet/>
      <dgm:spPr/>
      <dgm:t>
        <a:bodyPr/>
        <a:lstStyle/>
        <a:p>
          <a:endParaRPr lang="nl-NL"/>
        </a:p>
      </dgm:t>
    </dgm:pt>
    <dgm:pt modelId="{1A395C97-AD1A-46FB-8D8A-C2834348E8E3}" type="sibTrans" cxnId="{4D96BBD8-1038-4AA6-8945-CA7B6E1444A2}">
      <dgm:prSet/>
      <dgm:spPr/>
      <dgm:t>
        <a:bodyPr/>
        <a:lstStyle/>
        <a:p>
          <a:endParaRPr lang="nl-NL"/>
        </a:p>
      </dgm:t>
    </dgm:pt>
    <dgm:pt modelId="{A1673B8E-79D7-4EBA-B4AF-F53A9A043152}">
      <dgm:prSet phldrT="[Tekst]"/>
      <dgm:spPr/>
      <dgm:t>
        <a:bodyPr/>
        <a:lstStyle/>
        <a:p>
          <a:endParaRPr lang="nl-NL" dirty="0"/>
        </a:p>
      </dgm:t>
    </dgm:pt>
    <dgm:pt modelId="{E659782B-B81A-4251-BDAF-E72442949B0A}" type="parTrans" cxnId="{24542C4B-0F90-4973-A328-7FECAD8AD8DE}">
      <dgm:prSet/>
      <dgm:spPr/>
      <dgm:t>
        <a:bodyPr/>
        <a:lstStyle/>
        <a:p>
          <a:endParaRPr lang="nl-NL"/>
        </a:p>
      </dgm:t>
    </dgm:pt>
    <dgm:pt modelId="{8104480F-219D-4693-B136-EF250F9F74E7}" type="sibTrans" cxnId="{24542C4B-0F90-4973-A328-7FECAD8AD8DE}">
      <dgm:prSet/>
      <dgm:spPr/>
      <dgm:t>
        <a:bodyPr/>
        <a:lstStyle/>
        <a:p>
          <a:endParaRPr lang="nl-NL"/>
        </a:p>
      </dgm:t>
    </dgm:pt>
    <dgm:pt modelId="{EC5D781F-1019-4896-BD0F-622C31CF936D}" type="pres">
      <dgm:prSet presAssocID="{12B6BA2E-B1E9-40BF-8717-C604885A82DC}" presName="Name0" presStyleCnt="0">
        <dgm:presLayoutVars>
          <dgm:dir/>
          <dgm:animLvl val="lvl"/>
          <dgm:resizeHandles val="exact"/>
        </dgm:presLayoutVars>
      </dgm:prSet>
      <dgm:spPr/>
    </dgm:pt>
    <dgm:pt modelId="{991B9C59-740A-42CA-9BBE-C345BE0E2428}" type="pres">
      <dgm:prSet presAssocID="{EAA2FB82-2EF0-4EDB-AABA-993A9720DE6D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56F9A49C-96F7-45BF-AEAD-9100EA1248DD}" type="pres">
      <dgm:prSet presAssocID="{83A5FEE3-2838-42F3-993B-61C16B70B225}" presName="parTxOnlySpace" presStyleCnt="0"/>
      <dgm:spPr/>
    </dgm:pt>
    <dgm:pt modelId="{81EC12C1-05DB-4F6B-ACCA-A49158AE83F4}" type="pres">
      <dgm:prSet presAssocID="{3FC95632-9287-460F-9D2A-9B81D35B4FC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7AE19E13-CF70-49F1-BE7A-0FFFD869EA7F}" type="pres">
      <dgm:prSet presAssocID="{1A395C97-AD1A-46FB-8D8A-C2834348E8E3}" presName="parTxOnlySpace" presStyleCnt="0"/>
      <dgm:spPr/>
    </dgm:pt>
    <dgm:pt modelId="{D4568801-DE03-4C9C-8219-39D7544BE166}" type="pres">
      <dgm:prSet presAssocID="{7D5EB243-787A-4753-9071-BA097C8977BD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F219C28E-787A-4373-8A51-59AEA547E9D2}" type="pres">
      <dgm:prSet presAssocID="{9A2AFA21-7A84-4685-A970-748379260133}" presName="parTxOnlySpace" presStyleCnt="0"/>
      <dgm:spPr/>
    </dgm:pt>
    <dgm:pt modelId="{35E0F6F4-F149-439F-AC06-707FC1B0FBC6}" type="pres">
      <dgm:prSet presAssocID="{3E8F6821-A162-4CB6-A2E1-A2B8B38B9475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585435EC-44B8-4EE1-9BFC-5BC73A941EB4}" type="pres">
      <dgm:prSet presAssocID="{9F73FD51-1B22-4E10-B0DA-4AC30744B204}" presName="parTxOnlySpace" presStyleCnt="0"/>
      <dgm:spPr/>
    </dgm:pt>
    <dgm:pt modelId="{1C7024A0-6253-4E79-949C-0C42013E1DFD}" type="pres">
      <dgm:prSet presAssocID="{BE0381D2-5CA0-467B-A880-9B4EDC67355D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B7752A88-A265-4ADF-83E7-0CEF0CFD0556}" type="pres">
      <dgm:prSet presAssocID="{1697737B-58D8-4B8E-9854-D33AB3055F53}" presName="parTxOnlySpace" presStyleCnt="0"/>
      <dgm:spPr/>
    </dgm:pt>
    <dgm:pt modelId="{17AB0BE0-3DEA-44F6-92E2-B7A7D84F8B7D}" type="pres">
      <dgm:prSet presAssocID="{A1673B8E-79D7-4EBA-B4AF-F53A9A04315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2BAED90C-7B05-453C-B948-252FE251CDE7}" type="presOf" srcId="{7D5EB243-787A-4753-9071-BA097C8977BD}" destId="{D4568801-DE03-4C9C-8219-39D7544BE166}" srcOrd="0" destOrd="0" presId="urn:microsoft.com/office/officeart/2005/8/layout/chevron1"/>
    <dgm:cxn modelId="{2249DD33-B918-4482-8601-4A754884032E}" type="presOf" srcId="{3FC95632-9287-460F-9D2A-9B81D35B4FC6}" destId="{81EC12C1-05DB-4F6B-ACCA-A49158AE83F4}" srcOrd="0" destOrd="0" presId="urn:microsoft.com/office/officeart/2005/8/layout/chevron1"/>
    <dgm:cxn modelId="{24542C4B-0F90-4973-A328-7FECAD8AD8DE}" srcId="{12B6BA2E-B1E9-40BF-8717-C604885A82DC}" destId="{A1673B8E-79D7-4EBA-B4AF-F53A9A043152}" srcOrd="5" destOrd="0" parTransId="{E659782B-B81A-4251-BDAF-E72442949B0A}" sibTransId="{8104480F-219D-4693-B136-EF250F9F74E7}"/>
    <dgm:cxn modelId="{23F58C6D-1360-400B-8414-F81580C064D2}" srcId="{12B6BA2E-B1E9-40BF-8717-C604885A82DC}" destId="{EAA2FB82-2EF0-4EDB-AABA-993A9720DE6D}" srcOrd="0" destOrd="0" parTransId="{0BE8DCA4-7F82-4AC8-8631-818B52D7DD50}" sibTransId="{83A5FEE3-2838-42F3-993B-61C16B70B225}"/>
    <dgm:cxn modelId="{E9048051-FB65-4B2F-9338-C870FE7105EC}" srcId="{12B6BA2E-B1E9-40BF-8717-C604885A82DC}" destId="{BE0381D2-5CA0-467B-A880-9B4EDC67355D}" srcOrd="4" destOrd="0" parTransId="{FBE7C975-0722-4FD3-9BC9-21C23E5987AF}" sibTransId="{1697737B-58D8-4B8E-9854-D33AB3055F53}"/>
    <dgm:cxn modelId="{75D45A8D-D615-46AE-A490-CD8E48F6CF87}" type="presOf" srcId="{A1673B8E-79D7-4EBA-B4AF-F53A9A043152}" destId="{17AB0BE0-3DEA-44F6-92E2-B7A7D84F8B7D}" srcOrd="0" destOrd="0" presId="urn:microsoft.com/office/officeart/2005/8/layout/chevron1"/>
    <dgm:cxn modelId="{BABEAB98-094D-4A51-A566-A5CB9208C7B5}" srcId="{12B6BA2E-B1E9-40BF-8717-C604885A82DC}" destId="{7D5EB243-787A-4753-9071-BA097C8977BD}" srcOrd="2" destOrd="0" parTransId="{5BD061EC-B23C-4461-A3C2-DF803CD756DC}" sibTransId="{9A2AFA21-7A84-4685-A970-748379260133}"/>
    <dgm:cxn modelId="{AC5980A5-64BF-4E93-AE96-5C728528CD37}" type="presOf" srcId="{12B6BA2E-B1E9-40BF-8717-C604885A82DC}" destId="{EC5D781F-1019-4896-BD0F-622C31CF936D}" srcOrd="0" destOrd="0" presId="urn:microsoft.com/office/officeart/2005/8/layout/chevron1"/>
    <dgm:cxn modelId="{E82A72B5-4A80-4817-A796-3A1A0EC6772A}" type="presOf" srcId="{3E8F6821-A162-4CB6-A2E1-A2B8B38B9475}" destId="{35E0F6F4-F149-439F-AC06-707FC1B0FBC6}" srcOrd="0" destOrd="0" presId="urn:microsoft.com/office/officeart/2005/8/layout/chevron1"/>
    <dgm:cxn modelId="{39A3D5BE-F732-4372-88CF-2AD098FE920D}" type="presOf" srcId="{EAA2FB82-2EF0-4EDB-AABA-993A9720DE6D}" destId="{991B9C59-740A-42CA-9BBE-C345BE0E2428}" srcOrd="0" destOrd="0" presId="urn:microsoft.com/office/officeart/2005/8/layout/chevron1"/>
    <dgm:cxn modelId="{AA9844C8-89A6-4FC5-8E61-F644A5EE0E46}" type="presOf" srcId="{BE0381D2-5CA0-467B-A880-9B4EDC67355D}" destId="{1C7024A0-6253-4E79-949C-0C42013E1DFD}" srcOrd="0" destOrd="0" presId="urn:microsoft.com/office/officeart/2005/8/layout/chevron1"/>
    <dgm:cxn modelId="{4D96BBD8-1038-4AA6-8945-CA7B6E1444A2}" srcId="{12B6BA2E-B1E9-40BF-8717-C604885A82DC}" destId="{3FC95632-9287-460F-9D2A-9B81D35B4FC6}" srcOrd="1" destOrd="0" parTransId="{A504E970-67EB-4D07-9168-1ABF96F0BB20}" sibTransId="{1A395C97-AD1A-46FB-8D8A-C2834348E8E3}"/>
    <dgm:cxn modelId="{2763A8FF-B6AC-472F-A3B3-A991F72571FB}" srcId="{12B6BA2E-B1E9-40BF-8717-C604885A82DC}" destId="{3E8F6821-A162-4CB6-A2E1-A2B8B38B9475}" srcOrd="3" destOrd="0" parTransId="{D1FAAE18-87BD-4291-9A2D-4975809E2F2F}" sibTransId="{9F73FD51-1B22-4E10-B0DA-4AC30744B204}"/>
    <dgm:cxn modelId="{8DB8CDE6-570F-41FE-BAAD-65C4E122A8C4}" type="presParOf" srcId="{EC5D781F-1019-4896-BD0F-622C31CF936D}" destId="{991B9C59-740A-42CA-9BBE-C345BE0E2428}" srcOrd="0" destOrd="0" presId="urn:microsoft.com/office/officeart/2005/8/layout/chevron1"/>
    <dgm:cxn modelId="{E80C6B13-8276-4928-98FA-E7E1DAE74D4F}" type="presParOf" srcId="{EC5D781F-1019-4896-BD0F-622C31CF936D}" destId="{56F9A49C-96F7-45BF-AEAD-9100EA1248DD}" srcOrd="1" destOrd="0" presId="urn:microsoft.com/office/officeart/2005/8/layout/chevron1"/>
    <dgm:cxn modelId="{9358763C-2E93-4803-BFAB-81E61495D4B4}" type="presParOf" srcId="{EC5D781F-1019-4896-BD0F-622C31CF936D}" destId="{81EC12C1-05DB-4F6B-ACCA-A49158AE83F4}" srcOrd="2" destOrd="0" presId="urn:microsoft.com/office/officeart/2005/8/layout/chevron1"/>
    <dgm:cxn modelId="{F68FB6CF-E9BC-40B8-8145-423289C0A35C}" type="presParOf" srcId="{EC5D781F-1019-4896-BD0F-622C31CF936D}" destId="{7AE19E13-CF70-49F1-BE7A-0FFFD869EA7F}" srcOrd="3" destOrd="0" presId="urn:microsoft.com/office/officeart/2005/8/layout/chevron1"/>
    <dgm:cxn modelId="{28E4DCF7-B20E-4E30-9055-5001C791FE54}" type="presParOf" srcId="{EC5D781F-1019-4896-BD0F-622C31CF936D}" destId="{D4568801-DE03-4C9C-8219-39D7544BE166}" srcOrd="4" destOrd="0" presId="urn:microsoft.com/office/officeart/2005/8/layout/chevron1"/>
    <dgm:cxn modelId="{F9BD59E4-ECBF-4588-9283-52D645CD02DE}" type="presParOf" srcId="{EC5D781F-1019-4896-BD0F-622C31CF936D}" destId="{F219C28E-787A-4373-8A51-59AEA547E9D2}" srcOrd="5" destOrd="0" presId="urn:microsoft.com/office/officeart/2005/8/layout/chevron1"/>
    <dgm:cxn modelId="{8A3966A5-985D-4728-9FFC-581F5B4FF1A1}" type="presParOf" srcId="{EC5D781F-1019-4896-BD0F-622C31CF936D}" destId="{35E0F6F4-F149-439F-AC06-707FC1B0FBC6}" srcOrd="6" destOrd="0" presId="urn:microsoft.com/office/officeart/2005/8/layout/chevron1"/>
    <dgm:cxn modelId="{B23FEC5C-26A9-42DD-8D18-57D684AA59E9}" type="presParOf" srcId="{EC5D781F-1019-4896-BD0F-622C31CF936D}" destId="{585435EC-44B8-4EE1-9BFC-5BC73A941EB4}" srcOrd="7" destOrd="0" presId="urn:microsoft.com/office/officeart/2005/8/layout/chevron1"/>
    <dgm:cxn modelId="{7F29CF37-BE75-44D2-8D0B-BBC60486B2F6}" type="presParOf" srcId="{EC5D781F-1019-4896-BD0F-622C31CF936D}" destId="{1C7024A0-6253-4E79-949C-0C42013E1DFD}" srcOrd="8" destOrd="0" presId="urn:microsoft.com/office/officeart/2005/8/layout/chevron1"/>
    <dgm:cxn modelId="{4B65B831-8C66-46C2-A82D-F24743C4C9B3}" type="presParOf" srcId="{EC5D781F-1019-4896-BD0F-622C31CF936D}" destId="{B7752A88-A265-4ADF-83E7-0CEF0CFD0556}" srcOrd="9" destOrd="0" presId="urn:microsoft.com/office/officeart/2005/8/layout/chevron1"/>
    <dgm:cxn modelId="{95EFEF50-3F7B-439B-8418-7BD09F4AAA5D}" type="presParOf" srcId="{EC5D781F-1019-4896-BD0F-622C31CF936D}" destId="{17AB0BE0-3DEA-44F6-92E2-B7A7D84F8B7D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B6BA2E-B1E9-40BF-8717-C604885A82DC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EAA2FB82-2EF0-4EDB-AABA-993A9720DE6D}">
      <dgm:prSet phldrT="[Tekst]"/>
      <dgm:spPr/>
      <dgm:t>
        <a:bodyPr/>
        <a:lstStyle/>
        <a:p>
          <a:endParaRPr lang="en-GB" noProof="0" dirty="0"/>
        </a:p>
      </dgm:t>
    </dgm:pt>
    <dgm:pt modelId="{0BE8DCA4-7F82-4AC8-8631-818B52D7DD50}" type="parTrans" cxnId="{23F58C6D-1360-400B-8414-F81580C064D2}">
      <dgm:prSet/>
      <dgm:spPr/>
      <dgm:t>
        <a:bodyPr/>
        <a:lstStyle/>
        <a:p>
          <a:endParaRPr lang="nl-NL"/>
        </a:p>
      </dgm:t>
    </dgm:pt>
    <dgm:pt modelId="{83A5FEE3-2838-42F3-993B-61C16B70B225}" type="sibTrans" cxnId="{23F58C6D-1360-400B-8414-F81580C064D2}">
      <dgm:prSet/>
      <dgm:spPr/>
      <dgm:t>
        <a:bodyPr/>
        <a:lstStyle/>
        <a:p>
          <a:endParaRPr lang="nl-NL"/>
        </a:p>
      </dgm:t>
    </dgm:pt>
    <dgm:pt modelId="{7D5EB243-787A-4753-9071-BA097C8977BD}">
      <dgm:prSet phldrT="[Tekst]"/>
      <dgm:spPr/>
      <dgm:t>
        <a:bodyPr/>
        <a:lstStyle/>
        <a:p>
          <a:endParaRPr lang="en-GB" noProof="0" dirty="0"/>
        </a:p>
      </dgm:t>
    </dgm:pt>
    <dgm:pt modelId="{5BD061EC-B23C-4461-A3C2-DF803CD756DC}" type="parTrans" cxnId="{BABEAB98-094D-4A51-A566-A5CB9208C7B5}">
      <dgm:prSet/>
      <dgm:spPr/>
      <dgm:t>
        <a:bodyPr/>
        <a:lstStyle/>
        <a:p>
          <a:endParaRPr lang="nl-NL"/>
        </a:p>
      </dgm:t>
    </dgm:pt>
    <dgm:pt modelId="{9A2AFA21-7A84-4685-A970-748379260133}" type="sibTrans" cxnId="{BABEAB98-094D-4A51-A566-A5CB9208C7B5}">
      <dgm:prSet/>
      <dgm:spPr/>
      <dgm:t>
        <a:bodyPr/>
        <a:lstStyle/>
        <a:p>
          <a:endParaRPr lang="nl-NL"/>
        </a:p>
      </dgm:t>
    </dgm:pt>
    <dgm:pt modelId="{3E8F6821-A162-4CB6-A2E1-A2B8B38B9475}">
      <dgm:prSet phldrT="[Tekst]"/>
      <dgm:spPr/>
      <dgm:t>
        <a:bodyPr/>
        <a:lstStyle/>
        <a:p>
          <a:endParaRPr lang="en-GB" noProof="0" dirty="0"/>
        </a:p>
      </dgm:t>
    </dgm:pt>
    <dgm:pt modelId="{D1FAAE18-87BD-4291-9A2D-4975809E2F2F}" type="parTrans" cxnId="{2763A8FF-B6AC-472F-A3B3-A991F72571FB}">
      <dgm:prSet/>
      <dgm:spPr/>
      <dgm:t>
        <a:bodyPr/>
        <a:lstStyle/>
        <a:p>
          <a:endParaRPr lang="nl-NL"/>
        </a:p>
      </dgm:t>
    </dgm:pt>
    <dgm:pt modelId="{9F73FD51-1B22-4E10-B0DA-4AC30744B204}" type="sibTrans" cxnId="{2763A8FF-B6AC-472F-A3B3-A991F72571FB}">
      <dgm:prSet/>
      <dgm:spPr/>
      <dgm:t>
        <a:bodyPr/>
        <a:lstStyle/>
        <a:p>
          <a:endParaRPr lang="nl-NL"/>
        </a:p>
      </dgm:t>
    </dgm:pt>
    <dgm:pt modelId="{BE0381D2-5CA0-467B-A880-9B4EDC67355D}">
      <dgm:prSet phldrT="[Tekst]"/>
      <dgm:spPr/>
      <dgm:t>
        <a:bodyPr/>
        <a:lstStyle/>
        <a:p>
          <a:endParaRPr lang="en-GB" noProof="0" dirty="0"/>
        </a:p>
      </dgm:t>
    </dgm:pt>
    <dgm:pt modelId="{FBE7C975-0722-4FD3-9BC9-21C23E5987AF}" type="parTrans" cxnId="{E9048051-FB65-4B2F-9338-C870FE7105EC}">
      <dgm:prSet/>
      <dgm:spPr/>
      <dgm:t>
        <a:bodyPr/>
        <a:lstStyle/>
        <a:p>
          <a:endParaRPr lang="nl-NL"/>
        </a:p>
      </dgm:t>
    </dgm:pt>
    <dgm:pt modelId="{1697737B-58D8-4B8E-9854-D33AB3055F53}" type="sibTrans" cxnId="{E9048051-FB65-4B2F-9338-C870FE7105EC}">
      <dgm:prSet/>
      <dgm:spPr/>
      <dgm:t>
        <a:bodyPr/>
        <a:lstStyle/>
        <a:p>
          <a:endParaRPr lang="nl-NL"/>
        </a:p>
      </dgm:t>
    </dgm:pt>
    <dgm:pt modelId="{3FC95632-9287-460F-9D2A-9B81D35B4FC6}">
      <dgm:prSet phldrT="[Tekst]"/>
      <dgm:spPr/>
      <dgm:t>
        <a:bodyPr/>
        <a:lstStyle/>
        <a:p>
          <a:endParaRPr lang="en-GB" noProof="0" dirty="0"/>
        </a:p>
      </dgm:t>
    </dgm:pt>
    <dgm:pt modelId="{A504E970-67EB-4D07-9168-1ABF96F0BB20}" type="parTrans" cxnId="{4D96BBD8-1038-4AA6-8945-CA7B6E1444A2}">
      <dgm:prSet/>
      <dgm:spPr/>
      <dgm:t>
        <a:bodyPr/>
        <a:lstStyle/>
        <a:p>
          <a:endParaRPr lang="nl-NL"/>
        </a:p>
      </dgm:t>
    </dgm:pt>
    <dgm:pt modelId="{1A395C97-AD1A-46FB-8D8A-C2834348E8E3}" type="sibTrans" cxnId="{4D96BBD8-1038-4AA6-8945-CA7B6E1444A2}">
      <dgm:prSet/>
      <dgm:spPr/>
      <dgm:t>
        <a:bodyPr/>
        <a:lstStyle/>
        <a:p>
          <a:endParaRPr lang="nl-NL"/>
        </a:p>
      </dgm:t>
    </dgm:pt>
    <dgm:pt modelId="{A1673B8E-79D7-4EBA-B4AF-F53A9A043152}">
      <dgm:prSet phldrT="[Tekst]"/>
      <dgm:spPr/>
      <dgm:t>
        <a:bodyPr/>
        <a:lstStyle/>
        <a:p>
          <a:endParaRPr lang="en-GB" noProof="0" dirty="0"/>
        </a:p>
      </dgm:t>
    </dgm:pt>
    <dgm:pt modelId="{E659782B-B81A-4251-BDAF-E72442949B0A}" type="parTrans" cxnId="{24542C4B-0F90-4973-A328-7FECAD8AD8DE}">
      <dgm:prSet/>
      <dgm:spPr/>
      <dgm:t>
        <a:bodyPr/>
        <a:lstStyle/>
        <a:p>
          <a:endParaRPr lang="nl-NL"/>
        </a:p>
      </dgm:t>
    </dgm:pt>
    <dgm:pt modelId="{8104480F-219D-4693-B136-EF250F9F74E7}" type="sibTrans" cxnId="{24542C4B-0F90-4973-A328-7FECAD8AD8DE}">
      <dgm:prSet/>
      <dgm:spPr/>
      <dgm:t>
        <a:bodyPr/>
        <a:lstStyle/>
        <a:p>
          <a:endParaRPr lang="nl-NL"/>
        </a:p>
      </dgm:t>
    </dgm:pt>
    <dgm:pt modelId="{EC5D781F-1019-4896-BD0F-622C31CF936D}" type="pres">
      <dgm:prSet presAssocID="{12B6BA2E-B1E9-40BF-8717-C604885A82DC}" presName="Name0" presStyleCnt="0">
        <dgm:presLayoutVars>
          <dgm:dir/>
          <dgm:animLvl val="lvl"/>
          <dgm:resizeHandles val="exact"/>
        </dgm:presLayoutVars>
      </dgm:prSet>
      <dgm:spPr/>
    </dgm:pt>
    <dgm:pt modelId="{991B9C59-740A-42CA-9BBE-C345BE0E2428}" type="pres">
      <dgm:prSet presAssocID="{EAA2FB82-2EF0-4EDB-AABA-993A9720DE6D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56F9A49C-96F7-45BF-AEAD-9100EA1248DD}" type="pres">
      <dgm:prSet presAssocID="{83A5FEE3-2838-42F3-993B-61C16B70B225}" presName="parTxOnlySpace" presStyleCnt="0"/>
      <dgm:spPr/>
    </dgm:pt>
    <dgm:pt modelId="{81EC12C1-05DB-4F6B-ACCA-A49158AE83F4}" type="pres">
      <dgm:prSet presAssocID="{3FC95632-9287-460F-9D2A-9B81D35B4FC6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7AE19E13-CF70-49F1-BE7A-0FFFD869EA7F}" type="pres">
      <dgm:prSet presAssocID="{1A395C97-AD1A-46FB-8D8A-C2834348E8E3}" presName="parTxOnlySpace" presStyleCnt="0"/>
      <dgm:spPr/>
    </dgm:pt>
    <dgm:pt modelId="{D4568801-DE03-4C9C-8219-39D7544BE166}" type="pres">
      <dgm:prSet presAssocID="{7D5EB243-787A-4753-9071-BA097C8977BD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F219C28E-787A-4373-8A51-59AEA547E9D2}" type="pres">
      <dgm:prSet presAssocID="{9A2AFA21-7A84-4685-A970-748379260133}" presName="parTxOnlySpace" presStyleCnt="0"/>
      <dgm:spPr/>
    </dgm:pt>
    <dgm:pt modelId="{35E0F6F4-F149-439F-AC06-707FC1B0FBC6}" type="pres">
      <dgm:prSet presAssocID="{3E8F6821-A162-4CB6-A2E1-A2B8B38B9475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585435EC-44B8-4EE1-9BFC-5BC73A941EB4}" type="pres">
      <dgm:prSet presAssocID="{9F73FD51-1B22-4E10-B0DA-4AC30744B204}" presName="parTxOnlySpace" presStyleCnt="0"/>
      <dgm:spPr/>
    </dgm:pt>
    <dgm:pt modelId="{1C7024A0-6253-4E79-949C-0C42013E1DFD}" type="pres">
      <dgm:prSet presAssocID="{BE0381D2-5CA0-467B-A880-9B4EDC67355D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B7752A88-A265-4ADF-83E7-0CEF0CFD0556}" type="pres">
      <dgm:prSet presAssocID="{1697737B-58D8-4B8E-9854-D33AB3055F53}" presName="parTxOnlySpace" presStyleCnt="0"/>
      <dgm:spPr/>
    </dgm:pt>
    <dgm:pt modelId="{17AB0BE0-3DEA-44F6-92E2-B7A7D84F8B7D}" type="pres">
      <dgm:prSet presAssocID="{A1673B8E-79D7-4EBA-B4AF-F53A9A043152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6F4A6B40-F924-47B9-8004-DD5C9C565B84}" type="presOf" srcId="{7D5EB243-787A-4753-9071-BA097C8977BD}" destId="{D4568801-DE03-4C9C-8219-39D7544BE166}" srcOrd="0" destOrd="0" presId="urn:microsoft.com/office/officeart/2005/8/layout/chevron1"/>
    <dgm:cxn modelId="{24542C4B-0F90-4973-A328-7FECAD8AD8DE}" srcId="{12B6BA2E-B1E9-40BF-8717-C604885A82DC}" destId="{A1673B8E-79D7-4EBA-B4AF-F53A9A043152}" srcOrd="5" destOrd="0" parTransId="{E659782B-B81A-4251-BDAF-E72442949B0A}" sibTransId="{8104480F-219D-4693-B136-EF250F9F74E7}"/>
    <dgm:cxn modelId="{23F58C6D-1360-400B-8414-F81580C064D2}" srcId="{12B6BA2E-B1E9-40BF-8717-C604885A82DC}" destId="{EAA2FB82-2EF0-4EDB-AABA-993A9720DE6D}" srcOrd="0" destOrd="0" parTransId="{0BE8DCA4-7F82-4AC8-8631-818B52D7DD50}" sibTransId="{83A5FEE3-2838-42F3-993B-61C16B70B225}"/>
    <dgm:cxn modelId="{E9048051-FB65-4B2F-9338-C870FE7105EC}" srcId="{12B6BA2E-B1E9-40BF-8717-C604885A82DC}" destId="{BE0381D2-5CA0-467B-A880-9B4EDC67355D}" srcOrd="4" destOrd="0" parTransId="{FBE7C975-0722-4FD3-9BC9-21C23E5987AF}" sibTransId="{1697737B-58D8-4B8E-9854-D33AB3055F53}"/>
    <dgm:cxn modelId="{1E67EE72-9F63-4481-A2AC-BB4B5858015D}" type="presOf" srcId="{BE0381D2-5CA0-467B-A880-9B4EDC67355D}" destId="{1C7024A0-6253-4E79-949C-0C42013E1DFD}" srcOrd="0" destOrd="0" presId="urn:microsoft.com/office/officeart/2005/8/layout/chevron1"/>
    <dgm:cxn modelId="{D441B793-04F8-4727-A93D-693A3D3BD7BD}" type="presOf" srcId="{3FC95632-9287-460F-9D2A-9B81D35B4FC6}" destId="{81EC12C1-05DB-4F6B-ACCA-A49158AE83F4}" srcOrd="0" destOrd="0" presId="urn:microsoft.com/office/officeart/2005/8/layout/chevron1"/>
    <dgm:cxn modelId="{BABEAB98-094D-4A51-A566-A5CB9208C7B5}" srcId="{12B6BA2E-B1E9-40BF-8717-C604885A82DC}" destId="{7D5EB243-787A-4753-9071-BA097C8977BD}" srcOrd="2" destOrd="0" parTransId="{5BD061EC-B23C-4461-A3C2-DF803CD756DC}" sibTransId="{9A2AFA21-7A84-4685-A970-748379260133}"/>
    <dgm:cxn modelId="{FECBF5B0-8B71-4765-A448-02B50064928A}" type="presOf" srcId="{EAA2FB82-2EF0-4EDB-AABA-993A9720DE6D}" destId="{991B9C59-740A-42CA-9BBE-C345BE0E2428}" srcOrd="0" destOrd="0" presId="urn:microsoft.com/office/officeart/2005/8/layout/chevron1"/>
    <dgm:cxn modelId="{172ED4CA-7E03-42DF-8EE1-ACAF0A6F7246}" type="presOf" srcId="{12B6BA2E-B1E9-40BF-8717-C604885A82DC}" destId="{EC5D781F-1019-4896-BD0F-622C31CF936D}" srcOrd="0" destOrd="0" presId="urn:microsoft.com/office/officeart/2005/8/layout/chevron1"/>
    <dgm:cxn modelId="{4D96BBD8-1038-4AA6-8945-CA7B6E1444A2}" srcId="{12B6BA2E-B1E9-40BF-8717-C604885A82DC}" destId="{3FC95632-9287-460F-9D2A-9B81D35B4FC6}" srcOrd="1" destOrd="0" parTransId="{A504E970-67EB-4D07-9168-1ABF96F0BB20}" sibTransId="{1A395C97-AD1A-46FB-8D8A-C2834348E8E3}"/>
    <dgm:cxn modelId="{146843FA-7770-4F79-9B9C-2D5A6E1F2432}" type="presOf" srcId="{3E8F6821-A162-4CB6-A2E1-A2B8B38B9475}" destId="{35E0F6F4-F149-439F-AC06-707FC1B0FBC6}" srcOrd="0" destOrd="0" presId="urn:microsoft.com/office/officeart/2005/8/layout/chevron1"/>
    <dgm:cxn modelId="{E779A8FB-9071-48C8-B920-79481C9A32D8}" type="presOf" srcId="{A1673B8E-79D7-4EBA-B4AF-F53A9A043152}" destId="{17AB0BE0-3DEA-44F6-92E2-B7A7D84F8B7D}" srcOrd="0" destOrd="0" presId="urn:microsoft.com/office/officeart/2005/8/layout/chevron1"/>
    <dgm:cxn modelId="{2763A8FF-B6AC-472F-A3B3-A991F72571FB}" srcId="{12B6BA2E-B1E9-40BF-8717-C604885A82DC}" destId="{3E8F6821-A162-4CB6-A2E1-A2B8B38B9475}" srcOrd="3" destOrd="0" parTransId="{D1FAAE18-87BD-4291-9A2D-4975809E2F2F}" sibTransId="{9F73FD51-1B22-4E10-B0DA-4AC30744B204}"/>
    <dgm:cxn modelId="{8F619263-3041-4CDB-86AE-6CE31BC20820}" type="presParOf" srcId="{EC5D781F-1019-4896-BD0F-622C31CF936D}" destId="{991B9C59-740A-42CA-9BBE-C345BE0E2428}" srcOrd="0" destOrd="0" presId="urn:microsoft.com/office/officeart/2005/8/layout/chevron1"/>
    <dgm:cxn modelId="{DEA29A5F-1ADB-4051-B9E0-E7EEE8BAA582}" type="presParOf" srcId="{EC5D781F-1019-4896-BD0F-622C31CF936D}" destId="{56F9A49C-96F7-45BF-AEAD-9100EA1248DD}" srcOrd="1" destOrd="0" presId="urn:microsoft.com/office/officeart/2005/8/layout/chevron1"/>
    <dgm:cxn modelId="{0B67F23A-6707-4E5A-AF5F-98C26E16A853}" type="presParOf" srcId="{EC5D781F-1019-4896-BD0F-622C31CF936D}" destId="{81EC12C1-05DB-4F6B-ACCA-A49158AE83F4}" srcOrd="2" destOrd="0" presId="urn:microsoft.com/office/officeart/2005/8/layout/chevron1"/>
    <dgm:cxn modelId="{FC6C6EA2-0FF0-4BD3-BA90-7A51392B9E45}" type="presParOf" srcId="{EC5D781F-1019-4896-BD0F-622C31CF936D}" destId="{7AE19E13-CF70-49F1-BE7A-0FFFD869EA7F}" srcOrd="3" destOrd="0" presId="urn:microsoft.com/office/officeart/2005/8/layout/chevron1"/>
    <dgm:cxn modelId="{AEB60DEE-99F4-4F14-B13C-7D28ACDA7470}" type="presParOf" srcId="{EC5D781F-1019-4896-BD0F-622C31CF936D}" destId="{D4568801-DE03-4C9C-8219-39D7544BE166}" srcOrd="4" destOrd="0" presId="urn:microsoft.com/office/officeart/2005/8/layout/chevron1"/>
    <dgm:cxn modelId="{F9E463AA-79A8-4CCE-9F43-D9B24FF05E1A}" type="presParOf" srcId="{EC5D781F-1019-4896-BD0F-622C31CF936D}" destId="{F219C28E-787A-4373-8A51-59AEA547E9D2}" srcOrd="5" destOrd="0" presId="urn:microsoft.com/office/officeart/2005/8/layout/chevron1"/>
    <dgm:cxn modelId="{DF639802-9448-4902-A2A7-8B74FD7B5F9B}" type="presParOf" srcId="{EC5D781F-1019-4896-BD0F-622C31CF936D}" destId="{35E0F6F4-F149-439F-AC06-707FC1B0FBC6}" srcOrd="6" destOrd="0" presId="urn:microsoft.com/office/officeart/2005/8/layout/chevron1"/>
    <dgm:cxn modelId="{D9F1B0CB-85DD-494E-9659-35364A37EFDF}" type="presParOf" srcId="{EC5D781F-1019-4896-BD0F-622C31CF936D}" destId="{585435EC-44B8-4EE1-9BFC-5BC73A941EB4}" srcOrd="7" destOrd="0" presId="urn:microsoft.com/office/officeart/2005/8/layout/chevron1"/>
    <dgm:cxn modelId="{A65D8FFD-3036-4AE6-B1FC-CE0773AB4EE9}" type="presParOf" srcId="{EC5D781F-1019-4896-BD0F-622C31CF936D}" destId="{1C7024A0-6253-4E79-949C-0C42013E1DFD}" srcOrd="8" destOrd="0" presId="urn:microsoft.com/office/officeart/2005/8/layout/chevron1"/>
    <dgm:cxn modelId="{1D55641C-3EB5-4A06-83D9-89D04841FC0A}" type="presParOf" srcId="{EC5D781F-1019-4896-BD0F-622C31CF936D}" destId="{B7752A88-A265-4ADF-83E7-0CEF0CFD0556}" srcOrd="9" destOrd="0" presId="urn:microsoft.com/office/officeart/2005/8/layout/chevron1"/>
    <dgm:cxn modelId="{2D48FA2E-E499-482E-998B-B6C564CC89F1}" type="presParOf" srcId="{EC5D781F-1019-4896-BD0F-622C31CF936D}" destId="{17AB0BE0-3DEA-44F6-92E2-B7A7D84F8B7D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1B9C59-740A-42CA-9BBE-C345BE0E2428}">
      <dsp:nvSpPr>
        <dsp:cNvPr id="0" name=""/>
        <dsp:cNvSpPr/>
      </dsp:nvSpPr>
      <dsp:spPr>
        <a:xfrm>
          <a:off x="4254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4000" kern="1200" dirty="0"/>
        </a:p>
      </dsp:txBody>
      <dsp:txXfrm>
        <a:off x="320780" y="51402"/>
        <a:ext cx="949577" cy="633051"/>
      </dsp:txXfrm>
    </dsp:sp>
    <dsp:sp modelId="{81EC12C1-05DB-4F6B-ACCA-A49158AE83F4}">
      <dsp:nvSpPr>
        <dsp:cNvPr id="0" name=""/>
        <dsp:cNvSpPr/>
      </dsp:nvSpPr>
      <dsp:spPr>
        <a:xfrm>
          <a:off x="1428620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4000" kern="1200" dirty="0"/>
        </a:p>
      </dsp:txBody>
      <dsp:txXfrm>
        <a:off x="1745146" y="51402"/>
        <a:ext cx="949577" cy="633051"/>
      </dsp:txXfrm>
    </dsp:sp>
    <dsp:sp modelId="{D4568801-DE03-4C9C-8219-39D7544BE166}">
      <dsp:nvSpPr>
        <dsp:cNvPr id="0" name=""/>
        <dsp:cNvSpPr/>
      </dsp:nvSpPr>
      <dsp:spPr>
        <a:xfrm>
          <a:off x="2852986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4000" kern="1200" dirty="0"/>
        </a:p>
      </dsp:txBody>
      <dsp:txXfrm>
        <a:off x="3169512" y="51402"/>
        <a:ext cx="949577" cy="633051"/>
      </dsp:txXfrm>
    </dsp:sp>
    <dsp:sp modelId="{35E0F6F4-F149-439F-AC06-707FC1B0FBC6}">
      <dsp:nvSpPr>
        <dsp:cNvPr id="0" name=""/>
        <dsp:cNvSpPr/>
      </dsp:nvSpPr>
      <dsp:spPr>
        <a:xfrm>
          <a:off x="4277352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4000" kern="1200" dirty="0"/>
        </a:p>
      </dsp:txBody>
      <dsp:txXfrm>
        <a:off x="4593878" y="51402"/>
        <a:ext cx="949577" cy="633051"/>
      </dsp:txXfrm>
    </dsp:sp>
    <dsp:sp modelId="{1C7024A0-6253-4E79-949C-0C42013E1DFD}">
      <dsp:nvSpPr>
        <dsp:cNvPr id="0" name=""/>
        <dsp:cNvSpPr/>
      </dsp:nvSpPr>
      <dsp:spPr>
        <a:xfrm>
          <a:off x="5701718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4000" kern="1200" dirty="0"/>
        </a:p>
      </dsp:txBody>
      <dsp:txXfrm>
        <a:off x="6018244" y="51402"/>
        <a:ext cx="949577" cy="633051"/>
      </dsp:txXfrm>
    </dsp:sp>
    <dsp:sp modelId="{17AB0BE0-3DEA-44F6-92E2-B7A7D84F8B7D}">
      <dsp:nvSpPr>
        <dsp:cNvPr id="0" name=""/>
        <dsp:cNvSpPr/>
      </dsp:nvSpPr>
      <dsp:spPr>
        <a:xfrm>
          <a:off x="7126084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4000" kern="1200" dirty="0"/>
        </a:p>
      </dsp:txBody>
      <dsp:txXfrm>
        <a:off x="7442610" y="51402"/>
        <a:ext cx="949577" cy="6330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1B9C59-740A-42CA-9BBE-C345BE0E2428}">
      <dsp:nvSpPr>
        <dsp:cNvPr id="0" name=""/>
        <dsp:cNvSpPr/>
      </dsp:nvSpPr>
      <dsp:spPr>
        <a:xfrm>
          <a:off x="4254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0" kern="1200" noProof="0" dirty="0"/>
        </a:p>
      </dsp:txBody>
      <dsp:txXfrm>
        <a:off x="320780" y="51402"/>
        <a:ext cx="949577" cy="633051"/>
      </dsp:txXfrm>
    </dsp:sp>
    <dsp:sp modelId="{81EC12C1-05DB-4F6B-ACCA-A49158AE83F4}">
      <dsp:nvSpPr>
        <dsp:cNvPr id="0" name=""/>
        <dsp:cNvSpPr/>
      </dsp:nvSpPr>
      <dsp:spPr>
        <a:xfrm>
          <a:off x="1428620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0" kern="1200" noProof="0" dirty="0"/>
        </a:p>
      </dsp:txBody>
      <dsp:txXfrm>
        <a:off x="1745146" y="51402"/>
        <a:ext cx="949577" cy="633051"/>
      </dsp:txXfrm>
    </dsp:sp>
    <dsp:sp modelId="{D4568801-DE03-4C9C-8219-39D7544BE166}">
      <dsp:nvSpPr>
        <dsp:cNvPr id="0" name=""/>
        <dsp:cNvSpPr/>
      </dsp:nvSpPr>
      <dsp:spPr>
        <a:xfrm>
          <a:off x="2852986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0" kern="1200" noProof="0" dirty="0"/>
        </a:p>
      </dsp:txBody>
      <dsp:txXfrm>
        <a:off x="3169512" y="51402"/>
        <a:ext cx="949577" cy="633051"/>
      </dsp:txXfrm>
    </dsp:sp>
    <dsp:sp modelId="{35E0F6F4-F149-439F-AC06-707FC1B0FBC6}">
      <dsp:nvSpPr>
        <dsp:cNvPr id="0" name=""/>
        <dsp:cNvSpPr/>
      </dsp:nvSpPr>
      <dsp:spPr>
        <a:xfrm>
          <a:off x="4277352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0" kern="1200" noProof="0" dirty="0"/>
        </a:p>
      </dsp:txBody>
      <dsp:txXfrm>
        <a:off x="4593878" y="51402"/>
        <a:ext cx="949577" cy="633051"/>
      </dsp:txXfrm>
    </dsp:sp>
    <dsp:sp modelId="{1C7024A0-6253-4E79-949C-0C42013E1DFD}">
      <dsp:nvSpPr>
        <dsp:cNvPr id="0" name=""/>
        <dsp:cNvSpPr/>
      </dsp:nvSpPr>
      <dsp:spPr>
        <a:xfrm>
          <a:off x="5701718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0" kern="1200" noProof="0" dirty="0"/>
        </a:p>
      </dsp:txBody>
      <dsp:txXfrm>
        <a:off x="6018244" y="51402"/>
        <a:ext cx="949577" cy="633051"/>
      </dsp:txXfrm>
    </dsp:sp>
    <dsp:sp modelId="{17AB0BE0-3DEA-44F6-92E2-B7A7D84F8B7D}">
      <dsp:nvSpPr>
        <dsp:cNvPr id="0" name=""/>
        <dsp:cNvSpPr/>
      </dsp:nvSpPr>
      <dsp:spPr>
        <a:xfrm>
          <a:off x="7126084" y="51402"/>
          <a:ext cx="1582628" cy="6330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000" kern="1200" noProof="0" dirty="0"/>
        </a:p>
      </dsp:txBody>
      <dsp:txXfrm>
        <a:off x="7442610" y="51402"/>
        <a:ext cx="949577" cy="633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4" tIns="49521" rIns="99044" bIns="49521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4" tIns="49521" rIns="99044" bIns="49521" rtlCol="0"/>
          <a:lstStyle>
            <a:lvl1pPr algn="r">
              <a:defRPr sz="1300"/>
            </a:lvl1pPr>
          </a:lstStyle>
          <a:p>
            <a:fld id="{C639B0C7-64CB-423A-BA90-3FBFD8206276}" type="datetimeFigureOut">
              <a:rPr lang="nl-NL" smtClean="0"/>
              <a:t>22-3-2022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4" tIns="49521" rIns="99044" bIns="4952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4" tIns="49521" rIns="99044" bIns="49521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9044" tIns="49521" rIns="99044" bIns="49521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9044" tIns="49521" rIns="99044" bIns="49521" rtlCol="0" anchor="b"/>
          <a:lstStyle>
            <a:lvl1pPr algn="r">
              <a:defRPr sz="1300"/>
            </a:lvl1pPr>
          </a:lstStyle>
          <a:p>
            <a:fld id="{6CC09101-3409-4833-9968-34CDC8D33F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9358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BA32E-86AB-4812-AFF1-F2FEECA52925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98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FBA32E-86AB-4812-AFF1-F2FEECA52925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98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8075"/>
            <a:ext cx="9144000" cy="3125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hthoek 6"/>
          <p:cNvSpPr/>
          <p:nvPr/>
        </p:nvSpPr>
        <p:spPr>
          <a:xfrm>
            <a:off x="0" y="4076700"/>
            <a:ext cx="9144000" cy="2781300"/>
          </a:xfrm>
          <a:prstGeom prst="rect">
            <a:avLst/>
          </a:prstGeom>
          <a:solidFill>
            <a:srgbClr val="2B2A7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0" y="0"/>
            <a:ext cx="9144000" cy="1108075"/>
          </a:xfrm>
          <a:prstGeom prst="rect">
            <a:avLst/>
          </a:prstGeom>
          <a:solidFill>
            <a:schemeClr val="bg1"/>
          </a:solidFill>
          <a:ln w="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98463" y="215900"/>
            <a:ext cx="57578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FF"/>
              </a:buClr>
              <a:buSzPct val="125000"/>
              <a:buFont typeface="Arial" charset="0"/>
              <a:buNone/>
              <a:defRPr/>
            </a:pPr>
            <a:r>
              <a:rPr lang="nl-NL" sz="3200" b="1" dirty="0" err="1">
                <a:solidFill>
                  <a:srgbClr val="2B2A74"/>
                </a:solidFill>
                <a:latin typeface="Calibri"/>
                <a:cs typeface="Calibri"/>
              </a:rPr>
              <a:t>Process</a:t>
            </a:r>
            <a:r>
              <a:rPr lang="nl-NL" sz="3200" b="1" dirty="0">
                <a:solidFill>
                  <a:srgbClr val="2B2A74"/>
                </a:solidFill>
                <a:latin typeface="Calibri"/>
                <a:cs typeface="Calibri"/>
              </a:rPr>
              <a:t> </a:t>
            </a:r>
            <a:r>
              <a:rPr lang="nl-NL" sz="3200" b="1" dirty="0" err="1">
                <a:solidFill>
                  <a:srgbClr val="2B2A74"/>
                </a:solidFill>
                <a:latin typeface="Calibri"/>
                <a:cs typeface="Calibri"/>
              </a:rPr>
              <a:t>Improvement</a:t>
            </a:r>
            <a:endParaRPr lang="nl-NL" sz="3200" b="1" dirty="0">
              <a:solidFill>
                <a:srgbClr val="2B2A74"/>
              </a:solidFill>
              <a:latin typeface="Calibri"/>
              <a:cs typeface="Calibri"/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468313" y="4724400"/>
            <a:ext cx="62484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\\pascal\Marketing-Sales\3 - Logos\Logo Symbol klei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50" y="303213"/>
            <a:ext cx="15478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4223248"/>
            <a:ext cx="6840000" cy="579600"/>
          </a:xfrm>
        </p:spPr>
        <p:txBody>
          <a:bodyPr anchor="t"/>
          <a:lstStyle>
            <a:lvl1pPr marL="0" indent="0" algn="l">
              <a:buFont typeface="Arial" pitchFamily="34" charset="0"/>
              <a:buNone/>
              <a:defRPr kumimoji="0" lang="nl-NL" sz="1900" b="1" i="0" u="none" strike="noStrike" kern="1200" cap="all" normalizeH="0" baseline="0" dirty="0">
                <a:ln>
                  <a:noFill/>
                </a:ln>
                <a:solidFill>
                  <a:schemeClr val="bg1">
                    <a:alpha val="53000"/>
                  </a:schemeClr>
                </a:solidFill>
                <a:effectLst/>
                <a:uLnTx/>
                <a:uFillTx/>
                <a:latin typeface="Calibri"/>
                <a:ea typeface="+mj-ea"/>
                <a:cs typeface="Calibri"/>
              </a:defRPr>
            </a:lvl1pPr>
          </a:lstStyle>
          <a:p>
            <a:pPr lv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5301208"/>
            <a:ext cx="5688632" cy="1440160"/>
          </a:xfrm>
        </p:spPr>
        <p:txBody>
          <a:bodyPr anchor="ctr" anchorCtr="1">
            <a:normAutofit/>
          </a:bodyPr>
          <a:lstStyle>
            <a:lvl1pPr marL="0" indent="0" algn="l">
              <a:buNone/>
              <a:defRPr sz="12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3"/>
          </p:nvPr>
        </p:nvSpPr>
        <p:spPr>
          <a:xfrm>
            <a:off x="6156176" y="6053768"/>
            <a:ext cx="2808312" cy="687600"/>
          </a:xfrm>
        </p:spPr>
        <p:txBody>
          <a:bodyPr/>
          <a:lstStyle>
            <a:lvl1pPr algn="r">
              <a:defRPr kumimoji="0" lang="nl-NL" sz="1900" b="1" i="0" u="none" strike="noStrike" kern="1200" cap="all" normalizeH="0" baseline="0" dirty="0" smtClean="0">
                <a:ln>
                  <a:noFill/>
                </a:ln>
                <a:solidFill>
                  <a:schemeClr val="bg1">
                    <a:alpha val="53000"/>
                  </a:schemeClr>
                </a:solidFill>
                <a:effectLst/>
                <a:uLnTx/>
                <a:uFillTx/>
                <a:latin typeface="Calibri"/>
                <a:ea typeface="+mj-ea"/>
                <a:cs typeface="Calibri"/>
              </a:defRPr>
            </a:lvl1pPr>
            <a:lvl2pPr algn="r">
              <a:defRPr sz="3600" b="1">
                <a:solidFill>
                  <a:srgbClr val="C80F00"/>
                </a:solidFill>
                <a:latin typeface="Arial Black" pitchFamily="34" charset="0"/>
              </a:defRPr>
            </a:lvl2pPr>
            <a:lvl3pPr algn="r">
              <a:defRPr sz="3600" b="1">
                <a:solidFill>
                  <a:srgbClr val="C80F00"/>
                </a:solidFill>
                <a:latin typeface="Arial Black" pitchFamily="34" charset="0"/>
              </a:defRPr>
            </a:lvl3pPr>
            <a:lvl4pPr algn="r">
              <a:defRPr sz="3600" b="1">
                <a:solidFill>
                  <a:srgbClr val="C80F00"/>
                </a:solidFill>
                <a:latin typeface="Arial Black" pitchFamily="34" charset="0"/>
              </a:defRPr>
            </a:lvl4pPr>
            <a:lvl5pPr algn="r">
              <a:defRPr sz="3600" b="1">
                <a:solidFill>
                  <a:srgbClr val="C80F00"/>
                </a:solidFill>
                <a:latin typeface="Arial Black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7"/>
          </p:nvPr>
        </p:nvSpPr>
        <p:spPr>
          <a:xfrm>
            <a:off x="683128" y="4797400"/>
            <a:ext cx="6552133" cy="431800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511418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725" y="1340768"/>
            <a:ext cx="7920038" cy="50403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296000" y="6669360"/>
            <a:ext cx="1331784" cy="203040"/>
          </a:xfrm>
        </p:spPr>
        <p:txBody>
          <a:bodyPr tIns="36000" bIns="36000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2761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400" b="1" cap="none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708920"/>
            <a:ext cx="7772400" cy="1500187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296000" y="6669360"/>
            <a:ext cx="1331784" cy="203040"/>
          </a:xfrm>
        </p:spPr>
        <p:txBody>
          <a:bodyPr tIns="36000" bIns="36000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021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40000"/>
            <a:ext cx="4038600" cy="5040000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40000"/>
            <a:ext cx="4038600" cy="5040000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296000" y="6669360"/>
            <a:ext cx="1331784" cy="203040"/>
          </a:xfrm>
        </p:spPr>
        <p:txBody>
          <a:bodyPr tIns="36000" bIns="36000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138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0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296000" y="6669360"/>
            <a:ext cx="1331784" cy="203040"/>
          </a:xfrm>
        </p:spPr>
        <p:txBody>
          <a:bodyPr tIns="36000" bIns="36000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844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6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296000" y="6669360"/>
            <a:ext cx="1331784" cy="203040"/>
          </a:xfrm>
        </p:spPr>
        <p:txBody>
          <a:bodyPr tIns="36000" bIns="36000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873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296000" y="6669360"/>
            <a:ext cx="1331784" cy="203040"/>
          </a:xfrm>
        </p:spPr>
        <p:txBody>
          <a:bodyPr tIns="36000" bIns="36000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916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slui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4" name="Afbeelding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97588"/>
            <a:ext cx="154940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/>
          <p:cNvSpPr/>
          <p:nvPr/>
        </p:nvSpPr>
        <p:spPr>
          <a:xfrm>
            <a:off x="0" y="1371600"/>
            <a:ext cx="9144000" cy="3810000"/>
          </a:xfrm>
          <a:prstGeom prst="rect">
            <a:avLst/>
          </a:prstGeom>
          <a:solidFill>
            <a:srgbClr val="2B2A7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4572000" y="6165850"/>
          <a:ext cx="4321176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3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5" marR="91455" marT="45798" marB="45798"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5" marR="91455" marT="45798" marB="45798"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5" marR="91455" marT="45798" marB="457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7" name="Groep 14"/>
          <p:cNvGrpSpPr>
            <a:grpSpLocks/>
          </p:cNvGrpSpPr>
          <p:nvPr/>
        </p:nvGrpSpPr>
        <p:grpSpPr bwMode="auto">
          <a:xfrm>
            <a:off x="5003800" y="6186488"/>
            <a:ext cx="3671888" cy="338137"/>
            <a:chOff x="3779912" y="5589240"/>
            <a:chExt cx="3672408" cy="338554"/>
          </a:xfrm>
        </p:grpSpPr>
        <p:sp>
          <p:nvSpPr>
            <p:cNvPr id="9" name="Tekstvak 8"/>
            <p:cNvSpPr txBox="1">
              <a:spLocks noChangeArrowheads="1"/>
            </p:cNvSpPr>
            <p:nvPr/>
          </p:nvSpPr>
          <p:spPr bwMode="auto">
            <a:xfrm>
              <a:off x="3779912" y="5589240"/>
              <a:ext cx="115268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altLang="nl-NL" sz="800" b="1">
                  <a:solidFill>
                    <a:srgbClr val="002060"/>
                  </a:solidFill>
                  <a:latin typeface="Arial" charset="0"/>
                </a:rPr>
                <a:t>Palatijn 14</a:t>
              </a:r>
            </a:p>
            <a:p>
              <a:pPr eaLnBrk="1" hangingPunct="1">
                <a:defRPr/>
              </a:pPr>
              <a:r>
                <a:rPr lang="en-GB" altLang="nl-NL" sz="800" b="1">
                  <a:solidFill>
                    <a:srgbClr val="002060"/>
                  </a:solidFill>
                  <a:latin typeface="Arial" charset="0"/>
                </a:rPr>
                <a:t>7521 PN Enschede</a:t>
              </a:r>
            </a:p>
          </p:txBody>
        </p:sp>
        <p:sp>
          <p:nvSpPr>
            <p:cNvPr id="10" name="Tekstvak 9"/>
            <p:cNvSpPr txBox="1">
              <a:spLocks noChangeArrowheads="1"/>
            </p:cNvSpPr>
            <p:nvPr/>
          </p:nvSpPr>
          <p:spPr bwMode="auto">
            <a:xfrm>
              <a:off x="4859565" y="5589240"/>
              <a:ext cx="136861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altLang="nl-NL" sz="800" b="1">
                  <a:solidFill>
                    <a:srgbClr val="002060"/>
                  </a:solidFill>
                  <a:latin typeface="Arial" charset="0"/>
                </a:rPr>
                <a:t>T: +31 (0)53 20 30 240</a:t>
              </a:r>
            </a:p>
            <a:p>
              <a:pPr eaLnBrk="1" hangingPunct="1">
                <a:defRPr/>
              </a:pPr>
              <a:r>
                <a:rPr lang="en-GB" altLang="nl-NL" sz="800" b="1">
                  <a:solidFill>
                    <a:srgbClr val="002060"/>
                  </a:solidFill>
                  <a:latin typeface="Arial" charset="0"/>
                </a:rPr>
                <a:t>F: +31 (0)53 20 30 241</a:t>
              </a:r>
            </a:p>
          </p:txBody>
        </p:sp>
        <p:sp>
          <p:nvSpPr>
            <p:cNvPr id="11" name="Tekstvak 10"/>
            <p:cNvSpPr txBox="1">
              <a:spLocks noChangeArrowheads="1"/>
            </p:cNvSpPr>
            <p:nvPr/>
          </p:nvSpPr>
          <p:spPr bwMode="auto">
            <a:xfrm>
              <a:off x="6156737" y="5589240"/>
              <a:ext cx="129558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altLang="nl-NL" sz="800" b="1">
                  <a:solidFill>
                    <a:srgbClr val="002060"/>
                  </a:solidFill>
                  <a:latin typeface="Arial" charset="0"/>
                </a:rPr>
                <a:t>M: info@symbolbv.nl</a:t>
              </a:r>
            </a:p>
            <a:p>
              <a:pPr eaLnBrk="1" hangingPunct="1">
                <a:defRPr/>
              </a:pPr>
              <a:r>
                <a:rPr lang="en-GB" altLang="nl-NL" sz="800" b="1">
                  <a:solidFill>
                    <a:srgbClr val="002060"/>
                  </a:solidFill>
                  <a:latin typeface="Arial" charset="0"/>
                </a:rPr>
                <a:t>W: www.symbolbv.nl</a:t>
              </a:r>
            </a:p>
          </p:txBody>
        </p:sp>
      </p:grpSp>
      <p:sp>
        <p:nvSpPr>
          <p:cNvPr id="8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720000" y="1557338"/>
            <a:ext cx="7920000" cy="3240087"/>
          </a:xfrm>
        </p:spPr>
        <p:txBody>
          <a:bodyPr/>
          <a:lstStyle>
            <a:lvl1pPr>
              <a:buClr>
                <a:schemeClr val="tx2">
                  <a:lumMod val="20000"/>
                  <a:lumOff val="8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44500" indent="-265113">
              <a:buClr>
                <a:schemeClr val="tx2">
                  <a:lumMod val="20000"/>
                  <a:lumOff val="8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 marL="982663" indent="-265113">
              <a:buClr>
                <a:schemeClr val="tx2">
                  <a:lumMod val="20000"/>
                  <a:lumOff val="8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 marL="1520825" indent="-265113">
              <a:buClr>
                <a:schemeClr val="tx2">
                  <a:lumMod val="20000"/>
                  <a:lumOff val="8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 marL="2057400" indent="-263525">
              <a:buClr>
                <a:schemeClr val="tx2">
                  <a:lumMod val="20000"/>
                  <a:lumOff val="8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12" name="Tijdelijke aanduiding voor voettekst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7915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470D9E3-AA45-44C7-852B-005A0CBBCB60}" type="datetimeFigureOut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B16FFAA-022A-43F4-84E0-9C62BD82F9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164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0"/>
          <p:cNvPicPr preferRelativeResize="0"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97663"/>
            <a:ext cx="9144000" cy="187325"/>
          </a:xfrm>
          <a:prstGeom prst="rect">
            <a:avLst/>
          </a:prstGeom>
          <a:solidFill>
            <a:srgbClr val="DBDB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720725" y="238125"/>
            <a:ext cx="64785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8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720725" y="1341438"/>
            <a:ext cx="7920038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852863" y="6710363"/>
            <a:ext cx="1439862" cy="161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002060"/>
                </a:solidFill>
                <a:latin typeface="+mn-lt"/>
                <a:cs typeface="+mn-cs"/>
              </a:defRPr>
            </a:lvl1pPr>
          </a:lstStyle>
          <a:p>
            <a:endParaRPr lang="nl-NL" dirty="0"/>
          </a:p>
        </p:txBody>
      </p:sp>
      <p:sp>
        <p:nvSpPr>
          <p:cNvPr id="1033" name="Text Box 20"/>
          <p:cNvSpPr txBox="1">
            <a:spLocks noChangeArrowheads="1"/>
          </p:cNvSpPr>
          <p:nvPr/>
        </p:nvSpPr>
        <p:spPr bwMode="auto">
          <a:xfrm>
            <a:off x="0" y="6697663"/>
            <a:ext cx="1295400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 anchor="b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0000FF"/>
              </a:buClr>
              <a:buSzPct val="125000"/>
              <a:defRPr/>
            </a:pPr>
            <a:r>
              <a:rPr lang="en-US" sz="1000" dirty="0">
                <a:solidFill>
                  <a:srgbClr val="002060"/>
                </a:solidFill>
              </a:rPr>
              <a:t>© Symbol</a:t>
            </a:r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8556625" y="6683375"/>
            <a:ext cx="587375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104E9F64-9535-40B3-A246-E290721FAB7F}" type="slidenum">
              <a:rPr lang="nl-NL" altLang="nl-NL" sz="1200" b="1" smtClean="0">
                <a:solidFill>
                  <a:srgbClr val="002060"/>
                </a:solidFill>
              </a:rPr>
              <a:pPr algn="ctr" eaLnBrk="1" hangingPunct="1">
                <a:defRPr/>
              </a:pPr>
              <a:t>‹nr.›</a:t>
            </a:fld>
            <a:endParaRPr lang="nl-NL" altLang="nl-NL" sz="1200" b="1" dirty="0">
              <a:solidFill>
                <a:srgbClr val="002060"/>
              </a:solidFill>
            </a:endParaRP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0" y="1052513"/>
            <a:ext cx="9144000" cy="158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Afbeelding 3">
            <a:extLst>
              <a:ext uri="{FF2B5EF4-FFF2-40B4-BE49-F238E27FC236}">
                <a16:creationId xmlns:a16="http://schemas.microsoft.com/office/drawing/2014/main" id="{27083A21-9FAC-4FF3-AADC-D35FEB8F0D1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381" y="340033"/>
            <a:ext cx="1489091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nl-NL"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EF6D6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EF6D6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EF6D6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EF6D6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defRPr sz="24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44500" indent="-265113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120000"/>
        <a:buFont typeface="Arial" charset="0"/>
        <a:buChar char="•"/>
        <a:defRPr sz="16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82663" indent="-265113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120000"/>
        <a:buFont typeface="Arial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20825" indent="-265113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120000"/>
        <a:buFont typeface="Arial" charset="0"/>
        <a:buChar char="•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63525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120000"/>
        <a:buFont typeface="Arial" charset="0"/>
        <a:buChar char="•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Rechte verbindingslijn 7"/>
          <p:cNvCxnSpPr>
            <a:stCxn id="29" idx="1"/>
            <a:endCxn id="10" idx="1"/>
          </p:cNvCxnSpPr>
          <p:nvPr/>
        </p:nvCxnSpPr>
        <p:spPr>
          <a:xfrm flipH="1">
            <a:off x="215516" y="3506237"/>
            <a:ext cx="4015494" cy="245093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SIPOC (NL)</a:t>
            </a:r>
          </a:p>
        </p:txBody>
      </p:sp>
      <p:graphicFrame>
        <p:nvGraphicFramePr>
          <p:cNvPr id="7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0261017"/>
              </p:ext>
            </p:extLst>
          </p:nvPr>
        </p:nvGraphicFramePr>
        <p:xfrm>
          <a:off x="144488" y="1268760"/>
          <a:ext cx="8730000" cy="325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Suppliers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nl-NL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Inputs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Process</a:t>
                      </a:r>
                      <a:endParaRPr lang="nl-NL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Outputs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Customers</a:t>
                      </a:r>
                      <a:endParaRPr lang="nl-NL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endParaRPr lang="nl-NL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Eisen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Eisen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9944">
                <a:tc>
                  <a:txBody>
                    <a:bodyPr/>
                    <a:lstStyle/>
                    <a:p>
                      <a:pPr algn="ctr"/>
                      <a:endParaRPr lang="nl-NL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88" indent="0" algn="ctr"/>
                      <a:endParaRPr lang="nl-NL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nl-NL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sz="11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9" name="Rechte verbindingslijn 8"/>
          <p:cNvCxnSpPr>
            <a:stCxn id="29" idx="3"/>
            <a:endCxn id="10" idx="3"/>
          </p:cNvCxnSpPr>
          <p:nvPr/>
        </p:nvCxnSpPr>
        <p:spPr>
          <a:xfrm>
            <a:off x="5311010" y="3506237"/>
            <a:ext cx="3617474" cy="245093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034097708"/>
              </p:ext>
            </p:extLst>
          </p:nvPr>
        </p:nvGraphicFramePr>
        <p:xfrm>
          <a:off x="215516" y="5589240"/>
          <a:ext cx="8712968" cy="735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5" name="Rechte verbindingslijn met pijl 14"/>
          <p:cNvCxnSpPr>
            <a:stCxn id="28" idx="4"/>
            <a:endCxn id="29" idx="0"/>
          </p:cNvCxnSpPr>
          <p:nvPr/>
        </p:nvCxnSpPr>
        <p:spPr>
          <a:xfrm flipH="1">
            <a:off x="4771010" y="2564864"/>
            <a:ext cx="1" cy="527373"/>
          </a:xfrm>
          <a:prstGeom prst="straightConnector1">
            <a:avLst/>
          </a:prstGeom>
          <a:ln w="63500"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>
            <a:stCxn id="29" idx="2"/>
            <a:endCxn id="30" idx="0"/>
          </p:cNvCxnSpPr>
          <p:nvPr/>
        </p:nvCxnSpPr>
        <p:spPr>
          <a:xfrm>
            <a:off x="4771010" y="3920237"/>
            <a:ext cx="0" cy="527373"/>
          </a:xfrm>
          <a:prstGeom prst="straightConnector1">
            <a:avLst/>
          </a:prstGeom>
          <a:ln w="63500"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al 27"/>
          <p:cNvSpPr/>
          <p:nvPr/>
        </p:nvSpPr>
        <p:spPr>
          <a:xfrm>
            <a:off x="4231011" y="2204864"/>
            <a:ext cx="108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START</a:t>
            </a:r>
          </a:p>
        </p:txBody>
      </p:sp>
      <p:sp>
        <p:nvSpPr>
          <p:cNvPr id="29" name="Rechthoek 28"/>
          <p:cNvSpPr/>
          <p:nvPr/>
        </p:nvSpPr>
        <p:spPr>
          <a:xfrm>
            <a:off x="4231010" y="3092237"/>
            <a:ext cx="1080000" cy="82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Ovaal 29"/>
          <p:cNvSpPr/>
          <p:nvPr/>
        </p:nvSpPr>
        <p:spPr>
          <a:xfrm>
            <a:off x="4231010" y="4447610"/>
            <a:ext cx="108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latin typeface="Calibri" panose="020F0502020204030204" pitchFamily="34" charset="0"/>
                <a:cs typeface="Calibri" panose="020F0502020204030204" pitchFamily="34" charset="0"/>
              </a:rPr>
              <a:t>EINDE</a:t>
            </a:r>
          </a:p>
        </p:txBody>
      </p:sp>
    </p:spTree>
    <p:extLst>
      <p:ext uri="{BB962C8B-B14F-4D97-AF65-F5344CB8AC3E}">
        <p14:creationId xmlns:p14="http://schemas.microsoft.com/office/powerpoint/2010/main" val="712779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Rechte verbindingslijn 7"/>
          <p:cNvCxnSpPr>
            <a:stCxn id="29" idx="1"/>
            <a:endCxn id="10" idx="1"/>
          </p:cNvCxnSpPr>
          <p:nvPr/>
        </p:nvCxnSpPr>
        <p:spPr>
          <a:xfrm flipH="1">
            <a:off x="215516" y="3506237"/>
            <a:ext cx="4015494" cy="245093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SIPOC (UK)</a:t>
            </a:r>
          </a:p>
        </p:txBody>
      </p:sp>
      <p:graphicFrame>
        <p:nvGraphicFramePr>
          <p:cNvPr id="7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2692240"/>
              </p:ext>
            </p:extLst>
          </p:nvPr>
        </p:nvGraphicFramePr>
        <p:xfrm>
          <a:off x="144488" y="1268760"/>
          <a:ext cx="8730000" cy="325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Suppliers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Inputs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Process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Outputs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Customers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9944">
                <a:tc>
                  <a:txBody>
                    <a:bodyPr/>
                    <a:lstStyle/>
                    <a:p>
                      <a:pPr algn="ctr"/>
                      <a:endParaRPr lang="en-GB" sz="11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88" indent="0" algn="ctr"/>
                      <a:endParaRPr lang="en-GB" sz="11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GB" sz="11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noProof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9" name="Rechte verbindingslijn 8"/>
          <p:cNvCxnSpPr>
            <a:stCxn id="29" idx="3"/>
            <a:endCxn id="10" idx="3"/>
          </p:cNvCxnSpPr>
          <p:nvPr/>
        </p:nvCxnSpPr>
        <p:spPr>
          <a:xfrm>
            <a:off x="5311010" y="3506237"/>
            <a:ext cx="3617474" cy="245093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198945134"/>
              </p:ext>
            </p:extLst>
          </p:nvPr>
        </p:nvGraphicFramePr>
        <p:xfrm>
          <a:off x="215516" y="5589240"/>
          <a:ext cx="8712968" cy="735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5" name="Rechte verbindingslijn met pijl 14"/>
          <p:cNvCxnSpPr>
            <a:stCxn id="28" idx="4"/>
            <a:endCxn id="29" idx="0"/>
          </p:cNvCxnSpPr>
          <p:nvPr/>
        </p:nvCxnSpPr>
        <p:spPr>
          <a:xfrm flipH="1">
            <a:off x="4771010" y="2564864"/>
            <a:ext cx="1" cy="527373"/>
          </a:xfrm>
          <a:prstGeom prst="straightConnector1">
            <a:avLst/>
          </a:prstGeom>
          <a:ln w="63500"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>
            <a:stCxn id="29" idx="2"/>
            <a:endCxn id="30" idx="0"/>
          </p:cNvCxnSpPr>
          <p:nvPr/>
        </p:nvCxnSpPr>
        <p:spPr>
          <a:xfrm>
            <a:off x="4771010" y="3920237"/>
            <a:ext cx="0" cy="527373"/>
          </a:xfrm>
          <a:prstGeom prst="straightConnector1">
            <a:avLst/>
          </a:prstGeom>
          <a:ln w="63500"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al 27"/>
          <p:cNvSpPr/>
          <p:nvPr/>
        </p:nvSpPr>
        <p:spPr>
          <a:xfrm>
            <a:off x="4231011" y="2204864"/>
            <a:ext cx="108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START</a:t>
            </a:r>
          </a:p>
        </p:txBody>
      </p:sp>
      <p:sp>
        <p:nvSpPr>
          <p:cNvPr id="29" name="Rechthoek 28"/>
          <p:cNvSpPr/>
          <p:nvPr/>
        </p:nvSpPr>
        <p:spPr>
          <a:xfrm>
            <a:off x="4231010" y="3092237"/>
            <a:ext cx="1080000" cy="82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Ovaal 29"/>
          <p:cNvSpPr/>
          <p:nvPr/>
        </p:nvSpPr>
        <p:spPr>
          <a:xfrm>
            <a:off x="4231010" y="4447610"/>
            <a:ext cx="1080000" cy="36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latin typeface="Calibri" panose="020F0502020204030204" pitchFamily="34" charset="0"/>
                <a:cs typeface="Calibri" panose="020F0502020204030204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1615884719"/>
      </p:ext>
    </p:extLst>
  </p:cSld>
  <p:clrMapOvr>
    <a:masterClrMapping/>
  </p:clrMapOvr>
</p:sld>
</file>

<file path=ppt/theme/theme1.xml><?xml version="1.0" encoding="utf-8"?>
<a:theme xmlns:a="http://schemas.openxmlformats.org/drawingml/2006/main" name="Symbol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 - klassiek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581EF0183E2C49B3C4526632A8FBB9" ma:contentTypeVersion="8" ma:contentTypeDescription="Een nieuw document maken." ma:contentTypeScope="" ma:versionID="4cb89cf88673d22b9295d3fb254dbd23">
  <xsd:schema xmlns:xsd="http://www.w3.org/2001/XMLSchema" xmlns:xs="http://www.w3.org/2001/XMLSchema" xmlns:p="http://schemas.microsoft.com/office/2006/metadata/properties" xmlns:ns2="d997e325-e7c4-49a4-b6a8-2a594541a3df" targetNamespace="http://schemas.microsoft.com/office/2006/metadata/properties" ma:root="true" ma:fieldsID="9a998fee577ca0db783b87a7aefb3816" ns2:_="">
    <xsd:import namespace="d997e325-e7c4-49a4-b6a8-2a594541a3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97e325-e7c4-49a4-b6a8-2a594541a3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A6DEDD-4CAD-4D94-AE64-AA3E2620DAD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FB29B6-4B78-42D9-B2D3-A1471E2AC064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d997e325-e7c4-49a4-b6a8-2a594541a3df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D47C184-4C1C-45EC-9B1E-255A60C5CE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97e325-e7c4-49a4-b6a8-2a594541a3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Symbol</Template>
  <TotalTime>85</TotalTime>
  <Words>30</Words>
  <Application>Microsoft Office PowerPoint</Application>
  <PresentationFormat>Diavoorstelling (4:3)</PresentationFormat>
  <Paragraphs>24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Times New Roman</vt:lpstr>
      <vt:lpstr>Symbol</vt:lpstr>
      <vt:lpstr>SIPOC (NL)</vt:lpstr>
      <vt:lpstr>SIPOC (UK)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SIPOC</dc:title>
  <dc:creator>Tjeerd</dc:creator>
  <cp:lastModifiedBy>Dick Theisens</cp:lastModifiedBy>
  <cp:revision>13</cp:revision>
  <cp:lastPrinted>2011-12-12T10:26:01Z</cp:lastPrinted>
  <dcterms:created xsi:type="dcterms:W3CDTF">2011-09-02T10:11:53Z</dcterms:created>
  <dcterms:modified xsi:type="dcterms:W3CDTF">2022-03-22T08:38:54Z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0x01010004581EF0183E2C49B3C4526632A8FBB9</vt:lpwstr>
  </property>
</Properties>
</file>