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heme/theme2.xml" ContentType="application/vnd.openxmlformats-officedocument.them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50.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1" r:id="rId4"/>
  </p:sldMasterIdLst>
  <p:notesMasterIdLst>
    <p:notesMasterId r:id="rId32"/>
  </p:notesMasterIdLst>
  <p:sldIdLst>
    <p:sldId id="256" r:id="rId5"/>
    <p:sldId id="288" r:id="rId6"/>
    <p:sldId id="383" r:id="rId7"/>
    <p:sldId id="279" r:id="rId8"/>
    <p:sldId id="384" r:id="rId9"/>
    <p:sldId id="290" r:id="rId10"/>
    <p:sldId id="373" r:id="rId11"/>
    <p:sldId id="375" r:id="rId12"/>
    <p:sldId id="291" r:id="rId13"/>
    <p:sldId id="262" r:id="rId14"/>
    <p:sldId id="376" r:id="rId15"/>
    <p:sldId id="377" r:id="rId16"/>
    <p:sldId id="369" r:id="rId17"/>
    <p:sldId id="265" r:id="rId18"/>
    <p:sldId id="378" r:id="rId19"/>
    <p:sldId id="267" r:id="rId20"/>
    <p:sldId id="370" r:id="rId21"/>
    <p:sldId id="268" r:id="rId22"/>
    <p:sldId id="379" r:id="rId23"/>
    <p:sldId id="380" r:id="rId24"/>
    <p:sldId id="371" r:id="rId25"/>
    <p:sldId id="381" r:id="rId26"/>
    <p:sldId id="287" r:id="rId27"/>
    <p:sldId id="272" r:id="rId28"/>
    <p:sldId id="372" r:id="rId29"/>
    <p:sldId id="382" r:id="rId30"/>
    <p:sldId id="368" r:id="rId31"/>
  </p:sldIdLst>
  <p:sldSz cx="12192000" cy="6858000"/>
  <p:notesSz cx="7099300" cy="10234613"/>
  <p:custDataLst>
    <p:tags r:id="rId33"/>
  </p:custDataLst>
  <p:defaultTextStyle>
    <a:defPPr>
      <a:defRPr lang="en-US" smtId="4294967295"/>
    </a:defPPr>
    <a:lvl1pPr marL="0" algn="l" defTabSz="916046" rtl="0" eaLnBrk="1" latinLnBrk="0" hangingPunct="1">
      <a:defRPr sz="1803" kern="1200" smtId="4294967295">
        <a:solidFill>
          <a:schemeClr val="tx1"/>
        </a:solidFill>
        <a:latin typeface="+mn-lt"/>
        <a:ea typeface="+mn-ea"/>
        <a:cs typeface="+mn-cs"/>
      </a:defRPr>
    </a:lvl1pPr>
    <a:lvl2pPr marL="458023" algn="l" defTabSz="916046" rtl="0" eaLnBrk="1" latinLnBrk="0" hangingPunct="1">
      <a:defRPr sz="1803" kern="1200" smtId="4294967295">
        <a:solidFill>
          <a:schemeClr val="tx1"/>
        </a:solidFill>
        <a:latin typeface="+mn-lt"/>
        <a:ea typeface="+mn-ea"/>
        <a:cs typeface="+mn-cs"/>
      </a:defRPr>
    </a:lvl2pPr>
    <a:lvl3pPr marL="916046" algn="l" defTabSz="916046" rtl="0" eaLnBrk="1" latinLnBrk="0" hangingPunct="1">
      <a:defRPr sz="1803" kern="1200" smtId="4294967295">
        <a:solidFill>
          <a:schemeClr val="tx1"/>
        </a:solidFill>
        <a:latin typeface="+mn-lt"/>
        <a:ea typeface="+mn-ea"/>
        <a:cs typeface="+mn-cs"/>
      </a:defRPr>
    </a:lvl3pPr>
    <a:lvl4pPr marL="1374069" algn="l" defTabSz="916046" rtl="0" eaLnBrk="1" latinLnBrk="0" hangingPunct="1">
      <a:defRPr sz="1803" kern="1200" smtId="4294967295">
        <a:solidFill>
          <a:schemeClr val="tx1"/>
        </a:solidFill>
        <a:latin typeface="+mn-lt"/>
        <a:ea typeface="+mn-ea"/>
        <a:cs typeface="+mn-cs"/>
      </a:defRPr>
    </a:lvl4pPr>
    <a:lvl5pPr marL="1832092" algn="l" defTabSz="916046" rtl="0" eaLnBrk="1" latinLnBrk="0" hangingPunct="1">
      <a:defRPr sz="1803" kern="1200" smtId="4294967295">
        <a:solidFill>
          <a:schemeClr val="tx1"/>
        </a:solidFill>
        <a:latin typeface="+mn-lt"/>
        <a:ea typeface="+mn-ea"/>
        <a:cs typeface="+mn-cs"/>
      </a:defRPr>
    </a:lvl5pPr>
    <a:lvl6pPr marL="2290115" algn="l" defTabSz="916046" rtl="0" eaLnBrk="1" latinLnBrk="0" hangingPunct="1">
      <a:defRPr sz="1803" kern="1200" smtId="4294967295">
        <a:solidFill>
          <a:schemeClr val="tx1"/>
        </a:solidFill>
        <a:latin typeface="+mn-lt"/>
        <a:ea typeface="+mn-ea"/>
        <a:cs typeface="+mn-cs"/>
      </a:defRPr>
    </a:lvl6pPr>
    <a:lvl7pPr marL="2748138" algn="l" defTabSz="916046" rtl="0" eaLnBrk="1" latinLnBrk="0" hangingPunct="1">
      <a:defRPr sz="1803" kern="1200" smtId="4294967295">
        <a:solidFill>
          <a:schemeClr val="tx1"/>
        </a:solidFill>
        <a:latin typeface="+mn-lt"/>
        <a:ea typeface="+mn-ea"/>
        <a:cs typeface="+mn-cs"/>
      </a:defRPr>
    </a:lvl7pPr>
    <a:lvl8pPr marL="3206161" algn="l" defTabSz="916046" rtl="0" eaLnBrk="1" latinLnBrk="0" hangingPunct="1">
      <a:defRPr sz="1803" kern="1200" smtId="4294967295">
        <a:solidFill>
          <a:schemeClr val="tx1"/>
        </a:solidFill>
        <a:latin typeface="+mn-lt"/>
        <a:ea typeface="+mn-ea"/>
        <a:cs typeface="+mn-cs"/>
      </a:defRPr>
    </a:lvl8pPr>
    <a:lvl9pPr marL="3664184" algn="l" defTabSz="916046" rtl="0" eaLnBrk="1" latinLnBrk="0" hangingPunct="1">
      <a:defRPr sz="1803" kern="1200" smtId="4294967295">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03FDCB31-468E-4011-B1A4-1CFE693FFDE9}">
          <p14:sldIdLst>
            <p14:sldId id="256"/>
            <p14:sldId id="288"/>
            <p14:sldId id="383"/>
            <p14:sldId id="279"/>
            <p14:sldId id="384"/>
            <p14:sldId id="290"/>
            <p14:sldId id="373"/>
            <p14:sldId id="375"/>
            <p14:sldId id="291"/>
            <p14:sldId id="262"/>
            <p14:sldId id="376"/>
            <p14:sldId id="377"/>
            <p14:sldId id="369"/>
            <p14:sldId id="265"/>
            <p14:sldId id="378"/>
            <p14:sldId id="267"/>
            <p14:sldId id="370"/>
            <p14:sldId id="268"/>
            <p14:sldId id="379"/>
            <p14:sldId id="380"/>
            <p14:sldId id="371"/>
            <p14:sldId id="381"/>
            <p14:sldId id="287"/>
            <p14:sldId id="272"/>
            <p14:sldId id="372"/>
            <p14:sldId id="382"/>
            <p14:sldId id="3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33CC33"/>
    <a:srgbClr val="A6A6A6"/>
    <a:srgbClr val="FFCC00"/>
    <a:srgbClr val="FF9900"/>
    <a:srgbClr val="008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5664" autoAdjust="0"/>
  </p:normalViewPr>
  <p:slideViewPr>
    <p:cSldViewPr>
      <p:cViewPr varScale="1">
        <p:scale>
          <a:sx n="97" d="100"/>
          <a:sy n="97" d="100"/>
        </p:scale>
        <p:origin x="1056" y="7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ck Theisens" userId="694f1fcf-5f18-413d-aa40-2fe82469437e" providerId="ADAL" clId="{4E0C20F0-3051-401D-AF82-7B2BD788F1D4}"/>
    <pc:docChg chg="modSld modMainMaster">
      <pc:chgData name="Dick Theisens" userId="694f1fcf-5f18-413d-aa40-2fe82469437e" providerId="ADAL" clId="{4E0C20F0-3051-401D-AF82-7B2BD788F1D4}" dt="2023-03-27T09:54:59.505" v="4" actId="20577"/>
      <pc:docMkLst>
        <pc:docMk/>
      </pc:docMkLst>
      <pc:sldChg chg="modNotesTx">
        <pc:chgData name="Dick Theisens" userId="694f1fcf-5f18-413d-aa40-2fe82469437e" providerId="ADAL" clId="{4E0C20F0-3051-401D-AF82-7B2BD788F1D4}" dt="2023-03-27T09:54:38.230" v="0"/>
        <pc:sldMkLst>
          <pc:docMk/>
          <pc:sldMk cId="4086576434" sldId="384"/>
        </pc:sldMkLst>
      </pc:sldChg>
      <pc:sldMasterChg chg="modSp mod">
        <pc:chgData name="Dick Theisens" userId="694f1fcf-5f18-413d-aa40-2fe82469437e" providerId="ADAL" clId="{4E0C20F0-3051-401D-AF82-7B2BD788F1D4}" dt="2023-03-27T09:54:59.505" v="4" actId="20577"/>
        <pc:sldMasterMkLst>
          <pc:docMk/>
          <pc:sldMasterMk cId="0" sldId="2147483921"/>
        </pc:sldMasterMkLst>
        <pc:spChg chg="mod">
          <ac:chgData name="Dick Theisens" userId="694f1fcf-5f18-413d-aa40-2fe82469437e" providerId="ADAL" clId="{4E0C20F0-3051-401D-AF82-7B2BD788F1D4}" dt="2023-03-27T09:54:59.505" v="4" actId="20577"/>
          <ac:spMkLst>
            <pc:docMk/>
            <pc:sldMasterMk cId="0" sldId="2147483921"/>
            <ac:spMk id="1033" creationId="{00000000-0000-0000-0000-000000000000}"/>
          </ac:spMkLst>
        </pc:spChg>
      </pc:sldMasterChg>
    </pc:docChg>
  </pc:docChgLst>
  <pc:docChgLst>
    <pc:chgData name="Dick Theisens" userId="694f1fcf-5f18-413d-aa40-2fe82469437e" providerId="ADAL" clId="{529782C0-7860-4516-B28A-630039F6A67F}"/>
    <pc:docChg chg="addSld delSld modSld modSection">
      <pc:chgData name="Dick Theisens" userId="694f1fcf-5f18-413d-aa40-2fe82469437e" providerId="ADAL" clId="{529782C0-7860-4516-B28A-630039F6A67F}" dt="2023-02-08T14:43:36.845" v="63" actId="2085"/>
      <pc:docMkLst>
        <pc:docMk/>
      </pc:docMkLst>
      <pc:sldChg chg="modSp del mod">
        <pc:chgData name="Dick Theisens" userId="694f1fcf-5f18-413d-aa40-2fe82469437e" providerId="ADAL" clId="{529782C0-7860-4516-B28A-630039F6A67F}" dt="2023-02-08T14:43:24.383" v="60" actId="47"/>
        <pc:sldMkLst>
          <pc:docMk/>
          <pc:sldMk cId="2299824322" sldId="258"/>
        </pc:sldMkLst>
        <pc:spChg chg="mod">
          <ac:chgData name="Dick Theisens" userId="694f1fcf-5f18-413d-aa40-2fe82469437e" providerId="ADAL" clId="{529782C0-7860-4516-B28A-630039F6A67F}" dt="2023-01-27T12:57:43.891" v="12" actId="20577"/>
          <ac:spMkLst>
            <pc:docMk/>
            <pc:sldMk cId="2299824322" sldId="258"/>
            <ac:spMk id="17" creationId="{FC7A56E5-9B50-4191-BFA0-9332ECCFC278}"/>
          </ac:spMkLst>
        </pc:spChg>
        <pc:spChg chg="mod">
          <ac:chgData name="Dick Theisens" userId="694f1fcf-5f18-413d-aa40-2fe82469437e" providerId="ADAL" clId="{529782C0-7860-4516-B28A-630039F6A67F}" dt="2023-01-27T12:57:39.221" v="11" actId="20577"/>
          <ac:spMkLst>
            <pc:docMk/>
            <pc:sldMk cId="2299824322" sldId="258"/>
            <ac:spMk id="18" creationId="{92227F41-A355-41CC-B588-B853FD0FAE82}"/>
          </ac:spMkLst>
        </pc:spChg>
        <pc:spChg chg="mod">
          <ac:chgData name="Dick Theisens" userId="694f1fcf-5f18-413d-aa40-2fe82469437e" providerId="ADAL" clId="{529782C0-7860-4516-B28A-630039F6A67F}" dt="2023-01-27T12:57:33.164" v="10" actId="20577"/>
          <ac:spMkLst>
            <pc:docMk/>
            <pc:sldMk cId="2299824322" sldId="258"/>
            <ac:spMk id="19" creationId="{D87B5689-3074-4E3E-8A82-35BB3185603B}"/>
          </ac:spMkLst>
        </pc:spChg>
        <pc:spChg chg="mod">
          <ac:chgData name="Dick Theisens" userId="694f1fcf-5f18-413d-aa40-2fe82469437e" providerId="ADAL" clId="{529782C0-7860-4516-B28A-630039F6A67F}" dt="2023-01-27T12:57:57.971" v="15" actId="20577"/>
          <ac:spMkLst>
            <pc:docMk/>
            <pc:sldMk cId="2299824322" sldId="258"/>
            <ac:spMk id="20" creationId="{B1C9E0D7-E116-4477-B1BB-DAF59DD1ADEF}"/>
          </ac:spMkLst>
        </pc:spChg>
        <pc:spChg chg="mod">
          <ac:chgData name="Dick Theisens" userId="694f1fcf-5f18-413d-aa40-2fe82469437e" providerId="ADAL" clId="{529782C0-7860-4516-B28A-630039F6A67F}" dt="2023-01-27T12:57:53.673" v="14" actId="20577"/>
          <ac:spMkLst>
            <pc:docMk/>
            <pc:sldMk cId="2299824322" sldId="258"/>
            <ac:spMk id="21" creationId="{9775D8C1-05EF-4AE2-92A3-4D86E2AB85B4}"/>
          </ac:spMkLst>
        </pc:spChg>
        <pc:spChg chg="mod">
          <ac:chgData name="Dick Theisens" userId="694f1fcf-5f18-413d-aa40-2fe82469437e" providerId="ADAL" clId="{529782C0-7860-4516-B28A-630039F6A67F}" dt="2023-01-27T12:57:48.764" v="13" actId="20577"/>
          <ac:spMkLst>
            <pc:docMk/>
            <pc:sldMk cId="2299824322" sldId="258"/>
            <ac:spMk id="22" creationId="{C2C6BA27-3EE6-4789-955F-AEB9375504B1}"/>
          </ac:spMkLst>
        </pc:spChg>
        <pc:spChg chg="mod">
          <ac:chgData name="Dick Theisens" userId="694f1fcf-5f18-413d-aa40-2fe82469437e" providerId="ADAL" clId="{529782C0-7860-4516-B28A-630039F6A67F}" dt="2023-01-27T12:58:03.135" v="16" actId="20577"/>
          <ac:spMkLst>
            <pc:docMk/>
            <pc:sldMk cId="2299824322" sldId="258"/>
            <ac:spMk id="29" creationId="{AF139EB3-B772-4C9B-81E9-BC27D0025136}"/>
          </ac:spMkLst>
        </pc:spChg>
        <pc:spChg chg="mod">
          <ac:chgData name="Dick Theisens" userId="694f1fcf-5f18-413d-aa40-2fe82469437e" providerId="ADAL" clId="{529782C0-7860-4516-B28A-630039F6A67F}" dt="2023-01-27T13:07:04.621" v="41" actId="20577"/>
          <ac:spMkLst>
            <pc:docMk/>
            <pc:sldMk cId="2299824322" sldId="258"/>
            <ac:spMk id="36" creationId="{4C3FEAAF-2E82-4032-9B91-DADB01E180E0}"/>
          </ac:spMkLst>
        </pc:spChg>
      </pc:sldChg>
      <pc:sldChg chg="add">
        <pc:chgData name="Dick Theisens" userId="694f1fcf-5f18-413d-aa40-2fe82469437e" providerId="ADAL" clId="{529782C0-7860-4516-B28A-630039F6A67F}" dt="2023-02-08T14:41:31.967" v="58"/>
        <pc:sldMkLst>
          <pc:docMk/>
          <pc:sldMk cId="3091208990" sldId="279"/>
        </pc:sldMkLst>
      </pc:sldChg>
      <pc:sldChg chg="del">
        <pc:chgData name="Dick Theisens" userId="694f1fcf-5f18-413d-aa40-2fe82469437e" providerId="ADAL" clId="{529782C0-7860-4516-B28A-630039F6A67F}" dt="2023-02-08T14:43:24.206" v="59" actId="47"/>
        <pc:sldMkLst>
          <pc:docMk/>
          <pc:sldMk cId="3288424681" sldId="283"/>
        </pc:sldMkLst>
      </pc:sldChg>
      <pc:sldChg chg="modSp mod">
        <pc:chgData name="Dick Theisens" userId="694f1fcf-5f18-413d-aa40-2fe82469437e" providerId="ADAL" clId="{529782C0-7860-4516-B28A-630039F6A67F}" dt="2023-01-27T12:58:46.415" v="24" actId="20577"/>
        <pc:sldMkLst>
          <pc:docMk/>
          <pc:sldMk cId="3925426157" sldId="373"/>
        </pc:sldMkLst>
        <pc:spChg chg="mod">
          <ac:chgData name="Dick Theisens" userId="694f1fcf-5f18-413d-aa40-2fe82469437e" providerId="ADAL" clId="{529782C0-7860-4516-B28A-630039F6A67F}" dt="2023-01-27T12:58:32.651" v="21" actId="20577"/>
          <ac:spMkLst>
            <pc:docMk/>
            <pc:sldMk cId="3925426157" sldId="373"/>
            <ac:spMk id="10" creationId="{00000000-0000-0000-0000-000000000000}"/>
          </ac:spMkLst>
        </pc:spChg>
        <pc:spChg chg="mod">
          <ac:chgData name="Dick Theisens" userId="694f1fcf-5f18-413d-aa40-2fe82469437e" providerId="ADAL" clId="{529782C0-7860-4516-B28A-630039F6A67F}" dt="2023-01-27T12:58:37.599" v="22" actId="20577"/>
          <ac:spMkLst>
            <pc:docMk/>
            <pc:sldMk cId="3925426157" sldId="373"/>
            <ac:spMk id="15" creationId="{00000000-0000-0000-0000-000000000000}"/>
          </ac:spMkLst>
        </pc:spChg>
        <pc:spChg chg="mod">
          <ac:chgData name="Dick Theisens" userId="694f1fcf-5f18-413d-aa40-2fe82469437e" providerId="ADAL" clId="{529782C0-7860-4516-B28A-630039F6A67F}" dt="2023-01-27T12:58:42.270" v="23" actId="20577"/>
          <ac:spMkLst>
            <pc:docMk/>
            <pc:sldMk cId="3925426157" sldId="373"/>
            <ac:spMk id="16" creationId="{00000000-0000-0000-0000-000000000000}"/>
          </ac:spMkLst>
        </pc:spChg>
        <pc:spChg chg="mod">
          <ac:chgData name="Dick Theisens" userId="694f1fcf-5f18-413d-aa40-2fe82469437e" providerId="ADAL" clId="{529782C0-7860-4516-B28A-630039F6A67F}" dt="2023-01-27T12:58:46.415" v="24" actId="20577"/>
          <ac:spMkLst>
            <pc:docMk/>
            <pc:sldMk cId="3925426157" sldId="373"/>
            <ac:spMk id="17" creationId="{00000000-0000-0000-0000-000000000000}"/>
          </ac:spMkLst>
        </pc:spChg>
        <pc:spChg chg="mod">
          <ac:chgData name="Dick Theisens" userId="694f1fcf-5f18-413d-aa40-2fe82469437e" providerId="ADAL" clId="{529782C0-7860-4516-B28A-630039F6A67F}" dt="2023-01-27T12:58:27.572" v="20" actId="20577"/>
          <ac:spMkLst>
            <pc:docMk/>
            <pc:sldMk cId="3925426157" sldId="373"/>
            <ac:spMk id="18" creationId="{00000000-0000-0000-0000-000000000000}"/>
          </ac:spMkLst>
        </pc:spChg>
        <pc:spChg chg="mod">
          <ac:chgData name="Dick Theisens" userId="694f1fcf-5f18-413d-aa40-2fe82469437e" providerId="ADAL" clId="{529782C0-7860-4516-B28A-630039F6A67F}" dt="2023-01-27T12:58:17.046" v="18" actId="20577"/>
          <ac:spMkLst>
            <pc:docMk/>
            <pc:sldMk cId="3925426157" sldId="373"/>
            <ac:spMk id="22" creationId="{00000000-0000-0000-0000-000000000000}"/>
          </ac:spMkLst>
        </pc:spChg>
        <pc:spChg chg="mod">
          <ac:chgData name="Dick Theisens" userId="694f1fcf-5f18-413d-aa40-2fe82469437e" providerId="ADAL" clId="{529782C0-7860-4516-B28A-630039F6A67F}" dt="2023-01-27T12:58:12.579" v="17" actId="20577"/>
          <ac:spMkLst>
            <pc:docMk/>
            <pc:sldMk cId="3925426157" sldId="373"/>
            <ac:spMk id="23" creationId="{00000000-0000-0000-0000-000000000000}"/>
          </ac:spMkLst>
        </pc:spChg>
        <pc:spChg chg="mod">
          <ac:chgData name="Dick Theisens" userId="694f1fcf-5f18-413d-aa40-2fe82469437e" providerId="ADAL" clId="{529782C0-7860-4516-B28A-630039F6A67F}" dt="2023-01-27T12:58:21.532" v="19" actId="20577"/>
          <ac:spMkLst>
            <pc:docMk/>
            <pc:sldMk cId="3925426157" sldId="373"/>
            <ac:spMk id="24" creationId="{00000000-0000-0000-0000-000000000000}"/>
          </ac:spMkLst>
        </pc:spChg>
      </pc:sldChg>
      <pc:sldChg chg="modSp mod">
        <pc:chgData name="Dick Theisens" userId="694f1fcf-5f18-413d-aa40-2fe82469437e" providerId="ADAL" clId="{529782C0-7860-4516-B28A-630039F6A67F}" dt="2023-01-27T13:27:10.102" v="57" actId="255"/>
        <pc:sldMkLst>
          <pc:docMk/>
          <pc:sldMk cId="3385289182" sldId="375"/>
        </pc:sldMkLst>
        <pc:spChg chg="mod">
          <ac:chgData name="Dick Theisens" userId="694f1fcf-5f18-413d-aa40-2fe82469437e" providerId="ADAL" clId="{529782C0-7860-4516-B28A-630039F6A67F}" dt="2023-01-27T13:25:56.054" v="42" actId="122"/>
          <ac:spMkLst>
            <pc:docMk/>
            <pc:sldMk cId="3385289182" sldId="375"/>
            <ac:spMk id="37" creationId="{47D4E994-2342-4632-B6F7-45F58C426B50}"/>
          </ac:spMkLst>
        </pc:spChg>
        <pc:spChg chg="mod">
          <ac:chgData name="Dick Theisens" userId="694f1fcf-5f18-413d-aa40-2fe82469437e" providerId="ADAL" clId="{529782C0-7860-4516-B28A-630039F6A67F}" dt="2023-01-27T13:25:56.054" v="42" actId="122"/>
          <ac:spMkLst>
            <pc:docMk/>
            <pc:sldMk cId="3385289182" sldId="375"/>
            <ac:spMk id="39" creationId="{5B9FB040-6D1E-495B-964B-5BFE04738382}"/>
          </ac:spMkLst>
        </pc:spChg>
        <pc:graphicFrameChg chg="mod">
          <ac:chgData name="Dick Theisens" userId="694f1fcf-5f18-413d-aa40-2fe82469437e" providerId="ADAL" clId="{529782C0-7860-4516-B28A-630039F6A67F}" dt="2023-01-27T13:27:10.102" v="57" actId="255"/>
          <ac:graphicFrameMkLst>
            <pc:docMk/>
            <pc:sldMk cId="3385289182" sldId="375"/>
            <ac:graphicFrameMk id="34" creationId="{89B78A7F-6561-48FF-92B9-8FD101201F55}"/>
          </ac:graphicFrameMkLst>
        </pc:graphicFrameChg>
      </pc:sldChg>
      <pc:sldChg chg="addSp delSp modSp">
        <pc:chgData name="Dick Theisens" userId="694f1fcf-5f18-413d-aa40-2fe82469437e" providerId="ADAL" clId="{529782C0-7860-4516-B28A-630039F6A67F}" dt="2023-02-08T14:43:36.845" v="63" actId="2085"/>
        <pc:sldMkLst>
          <pc:docMk/>
          <pc:sldMk cId="1074753990" sldId="383"/>
        </pc:sldMkLst>
        <pc:spChg chg="mod">
          <ac:chgData name="Dick Theisens" userId="694f1fcf-5f18-413d-aa40-2fe82469437e" providerId="ADAL" clId="{529782C0-7860-4516-B28A-630039F6A67F}" dt="2023-02-08T14:43:31.390" v="62"/>
          <ac:spMkLst>
            <pc:docMk/>
            <pc:sldMk cId="1074753990" sldId="383"/>
            <ac:spMk id="2" creationId="{00000000-0000-0000-0000-000000000000}"/>
          </ac:spMkLst>
        </pc:spChg>
        <pc:spChg chg="mod">
          <ac:chgData name="Dick Theisens" userId="694f1fcf-5f18-413d-aa40-2fe82469437e" providerId="ADAL" clId="{529782C0-7860-4516-B28A-630039F6A67F}" dt="2023-02-08T14:43:36.845" v="63" actId="2085"/>
          <ac:spMkLst>
            <pc:docMk/>
            <pc:sldMk cId="1074753990" sldId="383"/>
            <ac:spMk id="3" creationId="{00000000-0000-0000-0000-000000000000}"/>
          </ac:spMkLst>
        </pc:spChg>
        <pc:spChg chg="add del mod">
          <ac:chgData name="Dick Theisens" userId="694f1fcf-5f18-413d-aa40-2fe82469437e" providerId="ADAL" clId="{529782C0-7860-4516-B28A-630039F6A67F}" dt="2023-02-08T14:43:31.390" v="62"/>
          <ac:spMkLst>
            <pc:docMk/>
            <pc:sldMk cId="1074753990" sldId="383"/>
            <ac:spMk id="4" creationId="{2211F8F2-EA89-003B-1A81-8C3988260BAF}"/>
          </ac:spMkLst>
        </pc:spChg>
        <pc:spChg chg="add del">
          <ac:chgData name="Dick Theisens" userId="694f1fcf-5f18-413d-aa40-2fe82469437e" providerId="ADAL" clId="{529782C0-7860-4516-B28A-630039F6A67F}" dt="2023-02-08T14:43:31.390" v="62"/>
          <ac:spMkLst>
            <pc:docMk/>
            <pc:sldMk cId="1074753990" sldId="383"/>
            <ac:spMk id="5" creationId="{D9B6FFCB-0ACD-4932-8563-B16EC54FDEEC}"/>
          </ac:spMkLst>
        </pc:spChg>
        <pc:spChg chg="add del mod">
          <ac:chgData name="Dick Theisens" userId="694f1fcf-5f18-413d-aa40-2fe82469437e" providerId="ADAL" clId="{529782C0-7860-4516-B28A-630039F6A67F}" dt="2023-02-08T14:43:31.390" v="62"/>
          <ac:spMkLst>
            <pc:docMk/>
            <pc:sldMk cId="1074753990" sldId="383"/>
            <ac:spMk id="6" creationId="{58F10DF3-0EAF-9D06-E8AF-4E545E5362D0}"/>
          </ac:spMkLst>
        </pc:spChg>
        <pc:spChg chg="add del mod">
          <ac:chgData name="Dick Theisens" userId="694f1fcf-5f18-413d-aa40-2fe82469437e" providerId="ADAL" clId="{529782C0-7860-4516-B28A-630039F6A67F}" dt="2023-02-08T14:43:31.390" v="62"/>
          <ac:spMkLst>
            <pc:docMk/>
            <pc:sldMk cId="1074753990" sldId="383"/>
            <ac:spMk id="7" creationId="{8D4E260A-5AC7-B9BA-9CF7-78005D70E138}"/>
          </ac:spMkLst>
        </pc:spChg>
      </pc:sldChg>
      <pc:sldChg chg="add">
        <pc:chgData name="Dick Theisens" userId="694f1fcf-5f18-413d-aa40-2fe82469437e" providerId="ADAL" clId="{529782C0-7860-4516-B28A-630039F6A67F}" dt="2023-02-08T14:41:31.967" v="58"/>
        <pc:sldMkLst>
          <pc:docMk/>
          <pc:sldMk cId="4086576434" sldId="3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B6BA2E-B1E9-40BF-8717-C604885A82DC}" type="doc">
      <dgm:prSet loTypeId="urn:microsoft.com/office/officeart/2005/8/layout/chevron1" loCatId="process" qsTypeId="urn:microsoft.com/office/officeart/2005/8/quickstyle/simple1" qsCatId="simple" csTypeId="urn:microsoft.com/office/officeart/2005/8/colors/accent0_1" csCatId="mainScheme" phldr="1"/>
      <dgm:spPr/>
    </dgm:pt>
    <dgm:pt modelId="{EAA2FB82-2EF0-4EDB-AABA-993A9720DE6D}">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0BE8DCA4-7F82-4AC8-8631-818B52D7DD50}" type="parTrans" cxnId="{23F58C6D-1360-400B-8414-F81580C064D2}">
      <dgm:prSet/>
      <dgm:spPr/>
      <dgm:t>
        <a:bodyPr/>
        <a:lstStyle/>
        <a:p>
          <a:endParaRPr lang="nl-NL"/>
        </a:p>
      </dgm:t>
    </dgm:pt>
    <dgm:pt modelId="{83A5FEE3-2838-42F3-993B-61C16B70B225}" type="sibTrans" cxnId="{23F58C6D-1360-400B-8414-F81580C064D2}">
      <dgm:prSet/>
      <dgm:spPr/>
      <dgm:t>
        <a:bodyPr/>
        <a:lstStyle/>
        <a:p>
          <a:endParaRPr lang="nl-NL"/>
        </a:p>
      </dgm:t>
    </dgm:pt>
    <dgm:pt modelId="{7D5EB243-787A-4753-9071-BA097C8977BD}">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5BD061EC-B23C-4461-A3C2-DF803CD756DC}" type="parTrans" cxnId="{BABEAB98-094D-4A51-A566-A5CB9208C7B5}">
      <dgm:prSet/>
      <dgm:spPr/>
      <dgm:t>
        <a:bodyPr/>
        <a:lstStyle/>
        <a:p>
          <a:endParaRPr lang="nl-NL"/>
        </a:p>
      </dgm:t>
    </dgm:pt>
    <dgm:pt modelId="{9A2AFA21-7A84-4685-A970-748379260133}" type="sibTrans" cxnId="{BABEAB98-094D-4A51-A566-A5CB9208C7B5}">
      <dgm:prSet/>
      <dgm:spPr/>
      <dgm:t>
        <a:bodyPr/>
        <a:lstStyle/>
        <a:p>
          <a:endParaRPr lang="nl-NL"/>
        </a:p>
      </dgm:t>
    </dgm:pt>
    <dgm:pt modelId="{3E8F6821-A162-4CB6-A2E1-A2B8B38B9475}">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D1FAAE18-87BD-4291-9A2D-4975809E2F2F}" type="parTrans" cxnId="{2763A8FF-B6AC-472F-A3B3-A991F72571FB}">
      <dgm:prSet/>
      <dgm:spPr/>
      <dgm:t>
        <a:bodyPr/>
        <a:lstStyle/>
        <a:p>
          <a:endParaRPr lang="nl-NL"/>
        </a:p>
      </dgm:t>
    </dgm:pt>
    <dgm:pt modelId="{9F73FD51-1B22-4E10-B0DA-4AC30744B204}" type="sibTrans" cxnId="{2763A8FF-B6AC-472F-A3B3-A991F72571FB}">
      <dgm:prSet/>
      <dgm:spPr/>
      <dgm:t>
        <a:bodyPr/>
        <a:lstStyle/>
        <a:p>
          <a:endParaRPr lang="nl-NL"/>
        </a:p>
      </dgm:t>
    </dgm:pt>
    <dgm:pt modelId="{BE0381D2-5CA0-467B-A880-9B4EDC67355D}">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FBE7C975-0722-4FD3-9BC9-21C23E5987AF}" type="parTrans" cxnId="{E9048051-FB65-4B2F-9338-C870FE7105EC}">
      <dgm:prSet/>
      <dgm:spPr/>
      <dgm:t>
        <a:bodyPr/>
        <a:lstStyle/>
        <a:p>
          <a:endParaRPr lang="nl-NL"/>
        </a:p>
      </dgm:t>
    </dgm:pt>
    <dgm:pt modelId="{1697737B-58D8-4B8E-9854-D33AB3055F53}" type="sibTrans" cxnId="{E9048051-FB65-4B2F-9338-C870FE7105EC}">
      <dgm:prSet/>
      <dgm:spPr/>
      <dgm:t>
        <a:bodyPr/>
        <a:lstStyle/>
        <a:p>
          <a:endParaRPr lang="nl-NL"/>
        </a:p>
      </dgm:t>
    </dgm:pt>
    <dgm:pt modelId="{3FC95632-9287-460F-9D2A-9B81D35B4FC6}">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A504E970-67EB-4D07-9168-1ABF96F0BB20}" type="parTrans" cxnId="{4D96BBD8-1038-4AA6-8945-CA7B6E1444A2}">
      <dgm:prSet/>
      <dgm:spPr/>
      <dgm:t>
        <a:bodyPr/>
        <a:lstStyle/>
        <a:p>
          <a:endParaRPr lang="nl-NL"/>
        </a:p>
      </dgm:t>
    </dgm:pt>
    <dgm:pt modelId="{1A395C97-AD1A-46FB-8D8A-C2834348E8E3}" type="sibTrans" cxnId="{4D96BBD8-1038-4AA6-8945-CA7B6E1444A2}">
      <dgm:prSet/>
      <dgm:spPr/>
      <dgm:t>
        <a:bodyPr/>
        <a:lstStyle/>
        <a:p>
          <a:endParaRPr lang="nl-NL"/>
        </a:p>
      </dgm:t>
    </dgm:pt>
    <dgm:pt modelId="{A1673B8E-79D7-4EBA-B4AF-F53A9A043152}">
      <dgm:prSet phldrT="[Tekst]" custT="1"/>
      <dgm:spPr/>
      <dgm:t>
        <a:bodyPr/>
        <a:lstStyle/>
        <a:p>
          <a:r>
            <a:rPr lang="en-GB" sz="1400" noProof="0" dirty="0">
              <a:latin typeface="Calibri" panose="020F0502020204030204" pitchFamily="34" charset="0"/>
              <a:cs typeface="Calibri" panose="020F0502020204030204" pitchFamily="34" charset="0"/>
            </a:rPr>
            <a:t>.</a:t>
          </a:r>
        </a:p>
      </dgm:t>
    </dgm:pt>
    <dgm:pt modelId="{E659782B-B81A-4251-BDAF-E72442949B0A}" type="parTrans" cxnId="{24542C4B-0F90-4973-A328-7FECAD8AD8DE}">
      <dgm:prSet/>
      <dgm:spPr/>
      <dgm:t>
        <a:bodyPr/>
        <a:lstStyle/>
        <a:p>
          <a:endParaRPr lang="nl-NL"/>
        </a:p>
      </dgm:t>
    </dgm:pt>
    <dgm:pt modelId="{8104480F-219D-4693-B136-EF250F9F74E7}" type="sibTrans" cxnId="{24542C4B-0F90-4973-A328-7FECAD8AD8DE}">
      <dgm:prSet/>
      <dgm:spPr/>
      <dgm:t>
        <a:bodyPr/>
        <a:lstStyle/>
        <a:p>
          <a:endParaRPr lang="nl-NL"/>
        </a:p>
      </dgm:t>
    </dgm:pt>
    <dgm:pt modelId="{EC5D781F-1019-4896-BD0F-622C31CF936D}" type="pres">
      <dgm:prSet presAssocID="{12B6BA2E-B1E9-40BF-8717-C604885A82DC}" presName="Name0" presStyleCnt="0">
        <dgm:presLayoutVars>
          <dgm:dir/>
          <dgm:animLvl val="lvl"/>
          <dgm:resizeHandles val="exact"/>
        </dgm:presLayoutVars>
      </dgm:prSet>
      <dgm:spPr/>
    </dgm:pt>
    <dgm:pt modelId="{991B9C59-740A-42CA-9BBE-C345BE0E2428}" type="pres">
      <dgm:prSet presAssocID="{EAA2FB82-2EF0-4EDB-AABA-993A9720DE6D}" presName="parTxOnly" presStyleLbl="node1" presStyleIdx="0" presStyleCnt="6">
        <dgm:presLayoutVars>
          <dgm:chMax val="0"/>
          <dgm:chPref val="0"/>
          <dgm:bulletEnabled val="1"/>
        </dgm:presLayoutVars>
      </dgm:prSet>
      <dgm:spPr/>
    </dgm:pt>
    <dgm:pt modelId="{56F9A49C-96F7-45BF-AEAD-9100EA1248DD}" type="pres">
      <dgm:prSet presAssocID="{83A5FEE3-2838-42F3-993B-61C16B70B225}" presName="parTxOnlySpace" presStyleCnt="0"/>
      <dgm:spPr/>
    </dgm:pt>
    <dgm:pt modelId="{81EC12C1-05DB-4F6B-ACCA-A49158AE83F4}" type="pres">
      <dgm:prSet presAssocID="{3FC95632-9287-460F-9D2A-9B81D35B4FC6}" presName="parTxOnly" presStyleLbl="node1" presStyleIdx="1" presStyleCnt="6">
        <dgm:presLayoutVars>
          <dgm:chMax val="0"/>
          <dgm:chPref val="0"/>
          <dgm:bulletEnabled val="1"/>
        </dgm:presLayoutVars>
      </dgm:prSet>
      <dgm:spPr/>
    </dgm:pt>
    <dgm:pt modelId="{7AE19E13-CF70-49F1-BE7A-0FFFD869EA7F}" type="pres">
      <dgm:prSet presAssocID="{1A395C97-AD1A-46FB-8D8A-C2834348E8E3}" presName="parTxOnlySpace" presStyleCnt="0"/>
      <dgm:spPr/>
    </dgm:pt>
    <dgm:pt modelId="{D4568801-DE03-4C9C-8219-39D7544BE166}" type="pres">
      <dgm:prSet presAssocID="{7D5EB243-787A-4753-9071-BA097C8977BD}" presName="parTxOnly" presStyleLbl="node1" presStyleIdx="2" presStyleCnt="6">
        <dgm:presLayoutVars>
          <dgm:chMax val="0"/>
          <dgm:chPref val="0"/>
          <dgm:bulletEnabled val="1"/>
        </dgm:presLayoutVars>
      </dgm:prSet>
      <dgm:spPr/>
    </dgm:pt>
    <dgm:pt modelId="{F219C28E-787A-4373-8A51-59AEA547E9D2}" type="pres">
      <dgm:prSet presAssocID="{9A2AFA21-7A84-4685-A970-748379260133}" presName="parTxOnlySpace" presStyleCnt="0"/>
      <dgm:spPr/>
    </dgm:pt>
    <dgm:pt modelId="{35E0F6F4-F149-439F-AC06-707FC1B0FBC6}" type="pres">
      <dgm:prSet presAssocID="{3E8F6821-A162-4CB6-A2E1-A2B8B38B9475}" presName="parTxOnly" presStyleLbl="node1" presStyleIdx="3" presStyleCnt="6">
        <dgm:presLayoutVars>
          <dgm:chMax val="0"/>
          <dgm:chPref val="0"/>
          <dgm:bulletEnabled val="1"/>
        </dgm:presLayoutVars>
      </dgm:prSet>
      <dgm:spPr/>
    </dgm:pt>
    <dgm:pt modelId="{585435EC-44B8-4EE1-9BFC-5BC73A941EB4}" type="pres">
      <dgm:prSet presAssocID="{9F73FD51-1B22-4E10-B0DA-4AC30744B204}" presName="parTxOnlySpace" presStyleCnt="0"/>
      <dgm:spPr/>
    </dgm:pt>
    <dgm:pt modelId="{1C7024A0-6253-4E79-949C-0C42013E1DFD}" type="pres">
      <dgm:prSet presAssocID="{BE0381D2-5CA0-467B-A880-9B4EDC67355D}" presName="parTxOnly" presStyleLbl="node1" presStyleIdx="4" presStyleCnt="6">
        <dgm:presLayoutVars>
          <dgm:chMax val="0"/>
          <dgm:chPref val="0"/>
          <dgm:bulletEnabled val="1"/>
        </dgm:presLayoutVars>
      </dgm:prSet>
      <dgm:spPr/>
    </dgm:pt>
    <dgm:pt modelId="{B7752A88-A265-4ADF-83E7-0CEF0CFD0556}" type="pres">
      <dgm:prSet presAssocID="{1697737B-58D8-4B8E-9854-D33AB3055F53}" presName="parTxOnlySpace" presStyleCnt="0"/>
      <dgm:spPr/>
    </dgm:pt>
    <dgm:pt modelId="{17AB0BE0-3DEA-44F6-92E2-B7A7D84F8B7D}" type="pres">
      <dgm:prSet presAssocID="{A1673B8E-79D7-4EBA-B4AF-F53A9A043152}" presName="parTxOnly" presStyleLbl="node1" presStyleIdx="5" presStyleCnt="6">
        <dgm:presLayoutVars>
          <dgm:chMax val="0"/>
          <dgm:chPref val="0"/>
          <dgm:bulletEnabled val="1"/>
        </dgm:presLayoutVars>
      </dgm:prSet>
      <dgm:spPr/>
    </dgm:pt>
  </dgm:ptLst>
  <dgm:cxnLst>
    <dgm:cxn modelId="{6F4A6B40-F924-47B9-8004-DD5C9C565B84}" type="presOf" srcId="{7D5EB243-787A-4753-9071-BA097C8977BD}" destId="{D4568801-DE03-4C9C-8219-39D7544BE166}" srcOrd="0" destOrd="0" presId="urn:microsoft.com/office/officeart/2005/8/layout/chevron1"/>
    <dgm:cxn modelId="{24542C4B-0F90-4973-A328-7FECAD8AD8DE}" srcId="{12B6BA2E-B1E9-40BF-8717-C604885A82DC}" destId="{A1673B8E-79D7-4EBA-B4AF-F53A9A043152}" srcOrd="5" destOrd="0" parTransId="{E659782B-B81A-4251-BDAF-E72442949B0A}" sibTransId="{8104480F-219D-4693-B136-EF250F9F74E7}"/>
    <dgm:cxn modelId="{23F58C6D-1360-400B-8414-F81580C064D2}" srcId="{12B6BA2E-B1E9-40BF-8717-C604885A82DC}" destId="{EAA2FB82-2EF0-4EDB-AABA-993A9720DE6D}" srcOrd="0" destOrd="0" parTransId="{0BE8DCA4-7F82-4AC8-8631-818B52D7DD50}" sibTransId="{83A5FEE3-2838-42F3-993B-61C16B70B225}"/>
    <dgm:cxn modelId="{E9048051-FB65-4B2F-9338-C870FE7105EC}" srcId="{12B6BA2E-B1E9-40BF-8717-C604885A82DC}" destId="{BE0381D2-5CA0-467B-A880-9B4EDC67355D}" srcOrd="4" destOrd="0" parTransId="{FBE7C975-0722-4FD3-9BC9-21C23E5987AF}" sibTransId="{1697737B-58D8-4B8E-9854-D33AB3055F53}"/>
    <dgm:cxn modelId="{1E67EE72-9F63-4481-A2AC-BB4B5858015D}" type="presOf" srcId="{BE0381D2-5CA0-467B-A880-9B4EDC67355D}" destId="{1C7024A0-6253-4E79-949C-0C42013E1DFD}" srcOrd="0" destOrd="0" presId="urn:microsoft.com/office/officeart/2005/8/layout/chevron1"/>
    <dgm:cxn modelId="{D441B793-04F8-4727-A93D-693A3D3BD7BD}" type="presOf" srcId="{3FC95632-9287-460F-9D2A-9B81D35B4FC6}" destId="{81EC12C1-05DB-4F6B-ACCA-A49158AE83F4}" srcOrd="0" destOrd="0" presId="urn:microsoft.com/office/officeart/2005/8/layout/chevron1"/>
    <dgm:cxn modelId="{BABEAB98-094D-4A51-A566-A5CB9208C7B5}" srcId="{12B6BA2E-B1E9-40BF-8717-C604885A82DC}" destId="{7D5EB243-787A-4753-9071-BA097C8977BD}" srcOrd="2" destOrd="0" parTransId="{5BD061EC-B23C-4461-A3C2-DF803CD756DC}" sibTransId="{9A2AFA21-7A84-4685-A970-748379260133}"/>
    <dgm:cxn modelId="{FECBF5B0-8B71-4765-A448-02B50064928A}" type="presOf" srcId="{EAA2FB82-2EF0-4EDB-AABA-993A9720DE6D}" destId="{991B9C59-740A-42CA-9BBE-C345BE0E2428}" srcOrd="0" destOrd="0" presId="urn:microsoft.com/office/officeart/2005/8/layout/chevron1"/>
    <dgm:cxn modelId="{172ED4CA-7E03-42DF-8EE1-ACAF0A6F7246}" type="presOf" srcId="{12B6BA2E-B1E9-40BF-8717-C604885A82DC}" destId="{EC5D781F-1019-4896-BD0F-622C31CF936D}" srcOrd="0" destOrd="0" presId="urn:microsoft.com/office/officeart/2005/8/layout/chevron1"/>
    <dgm:cxn modelId="{4D96BBD8-1038-4AA6-8945-CA7B6E1444A2}" srcId="{12B6BA2E-B1E9-40BF-8717-C604885A82DC}" destId="{3FC95632-9287-460F-9D2A-9B81D35B4FC6}" srcOrd="1" destOrd="0" parTransId="{A504E970-67EB-4D07-9168-1ABF96F0BB20}" sibTransId="{1A395C97-AD1A-46FB-8D8A-C2834348E8E3}"/>
    <dgm:cxn modelId="{146843FA-7770-4F79-9B9C-2D5A6E1F2432}" type="presOf" srcId="{3E8F6821-A162-4CB6-A2E1-A2B8B38B9475}" destId="{35E0F6F4-F149-439F-AC06-707FC1B0FBC6}" srcOrd="0" destOrd="0" presId="urn:microsoft.com/office/officeart/2005/8/layout/chevron1"/>
    <dgm:cxn modelId="{E779A8FB-9071-48C8-B920-79481C9A32D8}" type="presOf" srcId="{A1673B8E-79D7-4EBA-B4AF-F53A9A043152}" destId="{17AB0BE0-3DEA-44F6-92E2-B7A7D84F8B7D}" srcOrd="0" destOrd="0" presId="urn:microsoft.com/office/officeart/2005/8/layout/chevron1"/>
    <dgm:cxn modelId="{2763A8FF-B6AC-472F-A3B3-A991F72571FB}" srcId="{12B6BA2E-B1E9-40BF-8717-C604885A82DC}" destId="{3E8F6821-A162-4CB6-A2E1-A2B8B38B9475}" srcOrd="3" destOrd="0" parTransId="{D1FAAE18-87BD-4291-9A2D-4975809E2F2F}" sibTransId="{9F73FD51-1B22-4E10-B0DA-4AC30744B204}"/>
    <dgm:cxn modelId="{8F619263-3041-4CDB-86AE-6CE31BC20820}" type="presParOf" srcId="{EC5D781F-1019-4896-BD0F-622C31CF936D}" destId="{991B9C59-740A-42CA-9BBE-C345BE0E2428}" srcOrd="0" destOrd="0" presId="urn:microsoft.com/office/officeart/2005/8/layout/chevron1"/>
    <dgm:cxn modelId="{DEA29A5F-1ADB-4051-B9E0-E7EEE8BAA582}" type="presParOf" srcId="{EC5D781F-1019-4896-BD0F-622C31CF936D}" destId="{56F9A49C-96F7-45BF-AEAD-9100EA1248DD}" srcOrd="1" destOrd="0" presId="urn:microsoft.com/office/officeart/2005/8/layout/chevron1"/>
    <dgm:cxn modelId="{0B67F23A-6707-4E5A-AF5F-98C26E16A853}" type="presParOf" srcId="{EC5D781F-1019-4896-BD0F-622C31CF936D}" destId="{81EC12C1-05DB-4F6B-ACCA-A49158AE83F4}" srcOrd="2" destOrd="0" presId="urn:microsoft.com/office/officeart/2005/8/layout/chevron1"/>
    <dgm:cxn modelId="{FC6C6EA2-0FF0-4BD3-BA90-7A51392B9E45}" type="presParOf" srcId="{EC5D781F-1019-4896-BD0F-622C31CF936D}" destId="{7AE19E13-CF70-49F1-BE7A-0FFFD869EA7F}" srcOrd="3" destOrd="0" presId="urn:microsoft.com/office/officeart/2005/8/layout/chevron1"/>
    <dgm:cxn modelId="{AEB60DEE-99F4-4F14-B13C-7D28ACDA7470}" type="presParOf" srcId="{EC5D781F-1019-4896-BD0F-622C31CF936D}" destId="{D4568801-DE03-4C9C-8219-39D7544BE166}" srcOrd="4" destOrd="0" presId="urn:microsoft.com/office/officeart/2005/8/layout/chevron1"/>
    <dgm:cxn modelId="{F9E463AA-79A8-4CCE-9F43-D9B24FF05E1A}" type="presParOf" srcId="{EC5D781F-1019-4896-BD0F-622C31CF936D}" destId="{F219C28E-787A-4373-8A51-59AEA547E9D2}" srcOrd="5" destOrd="0" presId="urn:microsoft.com/office/officeart/2005/8/layout/chevron1"/>
    <dgm:cxn modelId="{DF639802-9448-4902-A2A7-8B74FD7B5F9B}" type="presParOf" srcId="{EC5D781F-1019-4896-BD0F-622C31CF936D}" destId="{35E0F6F4-F149-439F-AC06-707FC1B0FBC6}" srcOrd="6" destOrd="0" presId="urn:microsoft.com/office/officeart/2005/8/layout/chevron1"/>
    <dgm:cxn modelId="{D9F1B0CB-85DD-494E-9659-35364A37EFDF}" type="presParOf" srcId="{EC5D781F-1019-4896-BD0F-622C31CF936D}" destId="{585435EC-44B8-4EE1-9BFC-5BC73A941EB4}" srcOrd="7" destOrd="0" presId="urn:microsoft.com/office/officeart/2005/8/layout/chevron1"/>
    <dgm:cxn modelId="{A65D8FFD-3036-4AE6-B1FC-CE0773AB4EE9}" type="presParOf" srcId="{EC5D781F-1019-4896-BD0F-622C31CF936D}" destId="{1C7024A0-6253-4E79-949C-0C42013E1DFD}" srcOrd="8" destOrd="0" presId="urn:microsoft.com/office/officeart/2005/8/layout/chevron1"/>
    <dgm:cxn modelId="{1D55641C-3EB5-4A06-83D9-89D04841FC0A}" type="presParOf" srcId="{EC5D781F-1019-4896-BD0F-622C31CF936D}" destId="{B7752A88-A265-4ADF-83E7-0CEF0CFD0556}" srcOrd="9" destOrd="0" presId="urn:microsoft.com/office/officeart/2005/8/layout/chevron1"/>
    <dgm:cxn modelId="{2D48FA2E-E499-482E-998B-B6C564CC89F1}" type="presParOf" srcId="{EC5D781F-1019-4896-BD0F-622C31CF936D}" destId="{17AB0BE0-3DEA-44F6-92E2-B7A7D84F8B7D}"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1B9C59-740A-42CA-9BBE-C345BE0E2428}">
      <dsp:nvSpPr>
        <dsp:cNvPr id="0" name=""/>
        <dsp:cNvSpPr/>
      </dsp:nvSpPr>
      <dsp:spPr>
        <a:xfrm>
          <a:off x="5238"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366862" y="0"/>
        <a:ext cx="1225610" cy="723247"/>
      </dsp:txXfrm>
    </dsp:sp>
    <dsp:sp modelId="{81EC12C1-05DB-4F6B-ACCA-A49158AE83F4}">
      <dsp:nvSpPr>
        <dsp:cNvPr id="0" name=""/>
        <dsp:cNvSpPr/>
      </dsp:nvSpPr>
      <dsp:spPr>
        <a:xfrm>
          <a:off x="1759210"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2120834" y="0"/>
        <a:ext cx="1225610" cy="723247"/>
      </dsp:txXfrm>
    </dsp:sp>
    <dsp:sp modelId="{D4568801-DE03-4C9C-8219-39D7544BE166}">
      <dsp:nvSpPr>
        <dsp:cNvPr id="0" name=""/>
        <dsp:cNvSpPr/>
      </dsp:nvSpPr>
      <dsp:spPr>
        <a:xfrm>
          <a:off x="3513181"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3874805" y="0"/>
        <a:ext cx="1225610" cy="723247"/>
      </dsp:txXfrm>
    </dsp:sp>
    <dsp:sp modelId="{35E0F6F4-F149-439F-AC06-707FC1B0FBC6}">
      <dsp:nvSpPr>
        <dsp:cNvPr id="0" name=""/>
        <dsp:cNvSpPr/>
      </dsp:nvSpPr>
      <dsp:spPr>
        <a:xfrm>
          <a:off x="5267153"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5628777" y="0"/>
        <a:ext cx="1225610" cy="723247"/>
      </dsp:txXfrm>
    </dsp:sp>
    <dsp:sp modelId="{1C7024A0-6253-4E79-949C-0C42013E1DFD}">
      <dsp:nvSpPr>
        <dsp:cNvPr id="0" name=""/>
        <dsp:cNvSpPr/>
      </dsp:nvSpPr>
      <dsp:spPr>
        <a:xfrm>
          <a:off x="7021124"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7382748" y="0"/>
        <a:ext cx="1225610" cy="723247"/>
      </dsp:txXfrm>
    </dsp:sp>
    <dsp:sp modelId="{17AB0BE0-3DEA-44F6-92E2-B7A7D84F8B7D}">
      <dsp:nvSpPr>
        <dsp:cNvPr id="0" name=""/>
        <dsp:cNvSpPr/>
      </dsp:nvSpPr>
      <dsp:spPr>
        <a:xfrm>
          <a:off x="8775095" y="0"/>
          <a:ext cx="1948857" cy="723247"/>
        </a:xfrm>
        <a:prstGeom prst="chevron">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GB" sz="1400" kern="1200" noProof="0" dirty="0">
              <a:latin typeface="Calibri" panose="020F0502020204030204" pitchFamily="34" charset="0"/>
              <a:cs typeface="Calibri" panose="020F0502020204030204" pitchFamily="34" charset="0"/>
            </a:rPr>
            <a:t>.</a:t>
          </a:r>
        </a:p>
      </dsp:txBody>
      <dsp:txXfrm>
        <a:off x="9136719" y="0"/>
        <a:ext cx="1225610" cy="7232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heme" Target="../theme/theme2.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custDataLst>
              <p:tags r:id="rId2"/>
            </p:custDataLst>
          </p:nvPr>
        </p:nvSpPr>
        <p:spPr>
          <a:xfrm>
            <a:off x="1" y="0"/>
            <a:ext cx="3076364" cy="511731"/>
          </a:xfrm>
          <a:prstGeom prst="rect">
            <a:avLst/>
          </a:prstGeom>
        </p:spPr>
        <p:txBody>
          <a:bodyPr vert="horz" lIns="94633" tIns="47317" rIns="94633" bIns="47317" rtlCol="0"/>
          <a:lstStyle>
            <a:lvl1pPr algn="l">
              <a:defRPr sz="1300"/>
            </a:lvl1pPr>
          </a:lstStyle>
          <a:p>
            <a:pPr>
              <a:defRPr/>
            </a:pPr>
            <a:endParaRPr lang="nl-NL"/>
          </a:p>
        </p:txBody>
      </p:sp>
      <p:sp>
        <p:nvSpPr>
          <p:cNvPr id="3" name="Tijdelijke aanduiding voor datum 2"/>
          <p:cNvSpPr>
            <a:spLocks noGrp="1"/>
          </p:cNvSpPr>
          <p:nvPr>
            <p:ph type="dt" idx="1"/>
            <p:custDataLst>
              <p:tags r:id="rId3"/>
            </p:custDataLst>
          </p:nvPr>
        </p:nvSpPr>
        <p:spPr>
          <a:xfrm>
            <a:off x="4021296" y="0"/>
            <a:ext cx="3076364" cy="511731"/>
          </a:xfrm>
          <a:prstGeom prst="rect">
            <a:avLst/>
          </a:prstGeom>
        </p:spPr>
        <p:txBody>
          <a:bodyPr vert="horz" lIns="94633" tIns="47317" rIns="94633" bIns="47317" rtlCol="0"/>
          <a:lstStyle>
            <a:lvl1pPr algn="r">
              <a:defRPr sz="1300"/>
            </a:lvl1pPr>
          </a:lstStyle>
          <a:p>
            <a:pPr>
              <a:defRPr/>
            </a:pPr>
            <a:fld id="{D972CD1D-7587-4564-AB82-B45EAB43081C}" type="datetimeFigureOut">
              <a:rPr lang="nl-NL"/>
              <a:pPr>
                <a:defRPr/>
              </a:pPr>
              <a:t>27-3-2023</a:t>
            </a:fld>
            <a:endParaRPr lang="nl-NL"/>
          </a:p>
        </p:txBody>
      </p:sp>
      <p:sp>
        <p:nvSpPr>
          <p:cNvPr id="4" name="Tijdelijke aanduiding voor dia-afbeelding 3"/>
          <p:cNvSpPr>
            <a:spLocks noGrp="1" noRot="1" noChangeAspect="1"/>
          </p:cNvSpPr>
          <p:nvPr>
            <p:ph type="sldImg" idx="2"/>
            <p:custDataLst>
              <p:tags r:id="rId4"/>
            </p:custDataLst>
          </p:nvPr>
        </p:nvSpPr>
        <p:spPr>
          <a:xfrm>
            <a:off x="139700" y="768350"/>
            <a:ext cx="6819900" cy="3835400"/>
          </a:xfrm>
          <a:prstGeom prst="rect">
            <a:avLst/>
          </a:prstGeom>
          <a:noFill/>
          <a:ln w="12700">
            <a:solidFill>
              <a:prstClr val="black"/>
            </a:solidFill>
          </a:ln>
        </p:spPr>
      </p:sp>
      <p:sp>
        <p:nvSpPr>
          <p:cNvPr id="5" name="Tijdelijke aanduiding voor notities 4"/>
          <p:cNvSpPr>
            <a:spLocks noGrp="1"/>
          </p:cNvSpPr>
          <p:nvPr>
            <p:ph type="body" sz="quarter" idx="3"/>
            <p:custDataLst>
              <p:tags r:id="rId5"/>
            </p:custDataLst>
          </p:nvPr>
        </p:nvSpPr>
        <p:spPr>
          <a:xfrm>
            <a:off x="709931" y="4861442"/>
            <a:ext cx="5679440" cy="4605576"/>
          </a:xfrm>
          <a:prstGeom prst="rect">
            <a:avLst/>
          </a:prstGeom>
        </p:spPr>
        <p:txBody>
          <a:bodyPr vert="horz" lIns="94633" tIns="47317" rIns="94633" bIns="47317" rtlCol="0"/>
          <a:lstStyle/>
          <a:p>
            <a:pPr lvl="0"/>
            <a:r>
              <a:rPr lang="nl-NL" noProof="0"/>
              <a:t>Klik om de modelstijlen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custDataLst>
              <p:tags r:id="rId6"/>
            </p:custDataLst>
          </p:nvPr>
        </p:nvSpPr>
        <p:spPr>
          <a:xfrm>
            <a:off x="1" y="9721107"/>
            <a:ext cx="3076364" cy="511731"/>
          </a:xfrm>
          <a:prstGeom prst="rect">
            <a:avLst/>
          </a:prstGeom>
        </p:spPr>
        <p:txBody>
          <a:bodyPr vert="horz" lIns="94633" tIns="47317" rIns="94633" bIns="47317" rtlCol="0" anchor="b"/>
          <a:lstStyle>
            <a:lvl1pPr algn="l">
              <a:defRPr sz="1300"/>
            </a:lvl1pPr>
          </a:lstStyle>
          <a:p>
            <a:pPr>
              <a:defRPr/>
            </a:pPr>
            <a:endParaRPr lang="nl-NL"/>
          </a:p>
        </p:txBody>
      </p:sp>
      <p:sp>
        <p:nvSpPr>
          <p:cNvPr id="7" name="Tijdelijke aanduiding voor dianummer 6"/>
          <p:cNvSpPr>
            <a:spLocks noGrp="1"/>
          </p:cNvSpPr>
          <p:nvPr>
            <p:ph type="sldNum" sz="quarter" idx="5"/>
            <p:custDataLst>
              <p:tags r:id="rId7"/>
            </p:custDataLst>
          </p:nvPr>
        </p:nvSpPr>
        <p:spPr>
          <a:xfrm>
            <a:off x="4021296" y="9721107"/>
            <a:ext cx="3076364" cy="511731"/>
          </a:xfrm>
          <a:prstGeom prst="rect">
            <a:avLst/>
          </a:prstGeom>
        </p:spPr>
        <p:txBody>
          <a:bodyPr vert="horz" lIns="94633" tIns="47317" rIns="94633" bIns="47317" rtlCol="0" anchor="b"/>
          <a:lstStyle>
            <a:lvl1pPr algn="r">
              <a:defRPr sz="1300"/>
            </a:lvl1pPr>
          </a:lstStyle>
          <a:p>
            <a:pPr>
              <a:defRPr/>
            </a:pPr>
            <a:fld id="{E4BC2DFB-240E-4C70-969E-A6ABAF2C7422}" type="slidenum">
              <a:rPr lang="nl-NL"/>
              <a:pPr>
                <a:defRPr/>
              </a:pPr>
              <a:t>‹nr.›</a:t>
            </a:fld>
            <a:endParaRPr lang="nl-NL"/>
          </a:p>
        </p:txBody>
      </p:sp>
    </p:spTree>
    <p:extLst>
      <p:ext uri="{BB962C8B-B14F-4D97-AF65-F5344CB8AC3E}">
        <p14:creationId xmlns:p14="http://schemas.microsoft.com/office/powerpoint/2010/main" val="11305693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2" kern="1200">
        <a:solidFill>
          <a:schemeClr val="tx1"/>
        </a:solidFill>
        <a:latin typeface="+mn-lt"/>
        <a:ea typeface="+mn-ea"/>
        <a:cs typeface="+mn-cs"/>
      </a:defRPr>
    </a:lvl1pPr>
    <a:lvl2pPr marL="458023" algn="l" rtl="0" eaLnBrk="0" fontAlgn="base" hangingPunct="0">
      <a:spcBef>
        <a:spcPct val="30000"/>
      </a:spcBef>
      <a:spcAft>
        <a:spcPct val="0"/>
      </a:spcAft>
      <a:defRPr sz="1202" kern="1200">
        <a:solidFill>
          <a:schemeClr val="tx1"/>
        </a:solidFill>
        <a:latin typeface="+mn-lt"/>
        <a:ea typeface="+mn-ea"/>
        <a:cs typeface="+mn-cs"/>
      </a:defRPr>
    </a:lvl2pPr>
    <a:lvl3pPr marL="916046" algn="l" rtl="0" eaLnBrk="0" fontAlgn="base" hangingPunct="0">
      <a:spcBef>
        <a:spcPct val="30000"/>
      </a:spcBef>
      <a:spcAft>
        <a:spcPct val="0"/>
      </a:spcAft>
      <a:defRPr sz="1202" kern="1200">
        <a:solidFill>
          <a:schemeClr val="tx1"/>
        </a:solidFill>
        <a:latin typeface="+mn-lt"/>
        <a:ea typeface="+mn-ea"/>
        <a:cs typeface="+mn-cs"/>
      </a:defRPr>
    </a:lvl3pPr>
    <a:lvl4pPr marL="1374069" algn="l" rtl="0" eaLnBrk="0" fontAlgn="base" hangingPunct="0">
      <a:spcBef>
        <a:spcPct val="30000"/>
      </a:spcBef>
      <a:spcAft>
        <a:spcPct val="0"/>
      </a:spcAft>
      <a:defRPr sz="1202" kern="1200">
        <a:solidFill>
          <a:schemeClr val="tx1"/>
        </a:solidFill>
        <a:latin typeface="+mn-lt"/>
        <a:ea typeface="+mn-ea"/>
        <a:cs typeface="+mn-cs"/>
      </a:defRPr>
    </a:lvl4pPr>
    <a:lvl5pPr marL="1832092" algn="l" rtl="0" eaLnBrk="0" fontAlgn="base" hangingPunct="0">
      <a:spcBef>
        <a:spcPct val="30000"/>
      </a:spcBef>
      <a:spcAft>
        <a:spcPct val="0"/>
      </a:spcAft>
      <a:defRPr sz="1202" kern="1200">
        <a:solidFill>
          <a:schemeClr val="tx1"/>
        </a:solidFill>
        <a:latin typeface="+mn-lt"/>
        <a:ea typeface="+mn-ea"/>
        <a:cs typeface="+mn-cs"/>
      </a:defRPr>
    </a:lvl5pPr>
    <a:lvl6pPr marL="2290115" algn="l" defTabSz="916046" rtl="0" eaLnBrk="1" latinLnBrk="0" hangingPunct="1">
      <a:defRPr sz="1202" kern="1200">
        <a:solidFill>
          <a:schemeClr val="tx1"/>
        </a:solidFill>
        <a:latin typeface="+mn-lt"/>
        <a:ea typeface="+mn-ea"/>
        <a:cs typeface="+mn-cs"/>
      </a:defRPr>
    </a:lvl6pPr>
    <a:lvl7pPr marL="2748138" algn="l" defTabSz="916046" rtl="0" eaLnBrk="1" latinLnBrk="0" hangingPunct="1">
      <a:defRPr sz="1202" kern="1200">
        <a:solidFill>
          <a:schemeClr val="tx1"/>
        </a:solidFill>
        <a:latin typeface="+mn-lt"/>
        <a:ea typeface="+mn-ea"/>
        <a:cs typeface="+mn-cs"/>
      </a:defRPr>
    </a:lvl7pPr>
    <a:lvl8pPr marL="3206161" algn="l" defTabSz="916046" rtl="0" eaLnBrk="1" latinLnBrk="0" hangingPunct="1">
      <a:defRPr sz="1202" kern="1200">
        <a:solidFill>
          <a:schemeClr val="tx1"/>
        </a:solidFill>
        <a:latin typeface="+mn-lt"/>
        <a:ea typeface="+mn-ea"/>
        <a:cs typeface="+mn-cs"/>
      </a:defRPr>
    </a:lvl8pPr>
    <a:lvl9pPr marL="3664184" algn="l" defTabSz="916046" rtl="0" eaLnBrk="1" latinLnBrk="0" hangingPunct="1">
      <a:defRPr sz="120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pPr>
              <a:defRPr/>
            </a:pPr>
            <a:fld id="{6385E6EB-3EFD-46AB-9A40-8B9784B9E03B}" type="slidenum">
              <a:rPr lang="nl-NL" smtClean="0"/>
              <a:pPr>
                <a:defRPr/>
              </a:pPr>
              <a:t>1</a:t>
            </a:fld>
            <a:endParaRPr lang="nl-NL"/>
          </a:p>
        </p:txBody>
      </p:sp>
    </p:spTree>
    <p:extLst>
      <p:ext uri="{BB962C8B-B14F-4D97-AF65-F5344CB8AC3E}">
        <p14:creationId xmlns:p14="http://schemas.microsoft.com/office/powerpoint/2010/main" val="263870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eaLnBrk="1" fontAlgn="auto" hangingPunct="1">
              <a:spcBef>
                <a:spcPts val="0"/>
              </a:spcBef>
              <a:spcAft>
                <a:spcPts val="0"/>
              </a:spcAft>
              <a:buFont typeface="Arial" panose="020B0604020202020204" pitchFamily="34" charset="0"/>
              <a:buNone/>
              <a:defRPr/>
            </a:pPr>
            <a:endParaRPr lang="en-US"/>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10</a:t>
            </a:fld>
            <a:endParaRPr lang="nl-NL"/>
          </a:p>
        </p:txBody>
      </p:sp>
    </p:spTree>
    <p:extLst>
      <p:ext uri="{BB962C8B-B14F-4D97-AF65-F5344CB8AC3E}">
        <p14:creationId xmlns:p14="http://schemas.microsoft.com/office/powerpoint/2010/main" val="3520771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defRPr/>
            </a:pPr>
            <a:endParaRPr lang="en-US" kern="0">
              <a:solidFill>
                <a:srgbClr val="000000"/>
              </a:solidFill>
              <a:latin typeface="Arial"/>
              <a:cs typeface="Arial"/>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11</a:t>
            </a:fld>
            <a:endParaRPr lang="nl-NL"/>
          </a:p>
        </p:txBody>
      </p:sp>
    </p:spTree>
    <p:extLst>
      <p:ext uri="{BB962C8B-B14F-4D97-AF65-F5344CB8AC3E}">
        <p14:creationId xmlns:p14="http://schemas.microsoft.com/office/powerpoint/2010/main" val="937387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en-US">
                <a:solidFill>
                  <a:srgbClr val="000000"/>
                </a:solidFill>
                <a:latin typeface="Arial"/>
                <a:cs typeface="Arial"/>
              </a:rPr>
              <a:t>It is necessary to determine what the requirements would be for the CTQs and how they should be measured. </a:t>
            </a:r>
          </a:p>
          <a:p>
            <a:pPr marL="0" indent="0">
              <a:buFont typeface="Arial" panose="020B0604020202020204" pitchFamily="34" charset="0"/>
              <a:buNone/>
            </a:pPr>
            <a:endParaRPr lang="en-US">
              <a:solidFill>
                <a:srgbClr val="000000"/>
              </a:solidFill>
              <a:latin typeface="Arial"/>
              <a:cs typeface="Arial"/>
            </a:endParaRPr>
          </a:p>
          <a:p>
            <a:pPr marL="0" indent="0">
              <a:buFont typeface="Arial" panose="020B0604020202020204" pitchFamily="34" charset="0"/>
              <a:buNone/>
            </a:pPr>
            <a:r>
              <a:rPr lang="en-US">
                <a:solidFill>
                  <a:srgbClr val="000000"/>
                </a:solidFill>
                <a:latin typeface="Arial"/>
                <a:cs typeface="Arial"/>
              </a:rPr>
              <a:t>The team should assure that the measurement system is adequate to measure the CTQs by performing a Measurement System Analysis (MSA). This phase includes specification limits, measurement equipment and procedure. </a:t>
            </a:r>
          </a:p>
          <a:p>
            <a:pPr marL="0" indent="0">
              <a:buFont typeface="Arial" panose="020B0604020202020204" pitchFamily="34" charset="0"/>
              <a:buNone/>
            </a:pPr>
            <a:endParaRPr lang="en-US">
              <a:solidFill>
                <a:srgbClr val="000000"/>
              </a:solidFill>
              <a:latin typeface="Arial"/>
              <a:cs typeface="Arial"/>
            </a:endParaRPr>
          </a:p>
          <a:p>
            <a:pPr marL="0" indent="0">
              <a:buFont typeface="Arial" panose="020B0604020202020204" pitchFamily="34" charset="0"/>
              <a:buNone/>
            </a:pPr>
            <a:r>
              <a:rPr lang="en-US">
                <a:solidFill>
                  <a:srgbClr val="000000"/>
                </a:solidFill>
                <a:latin typeface="Arial"/>
                <a:cs typeface="Arial"/>
              </a:rPr>
              <a:t>This can be difficult because in a development project there is no prototype to perform measures. In this case, a Monte Carlo simulation can be used to analyze the sensitivity of a prototype system and to predict yields and/or Cp and Cpk values. The Monte Carlo method is a probabilistic technique based on generating a large number of random samples.  </a:t>
            </a: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12</a:t>
            </a:fld>
            <a:endParaRPr lang="nl-NL"/>
          </a:p>
        </p:txBody>
      </p:sp>
    </p:spTree>
    <p:extLst>
      <p:ext uri="{BB962C8B-B14F-4D97-AF65-F5344CB8AC3E}">
        <p14:creationId xmlns:p14="http://schemas.microsoft.com/office/powerpoint/2010/main" val="222401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13</a:t>
            </a:fld>
            <a:endParaRPr lang="nl-NL" dirty="0"/>
          </a:p>
        </p:txBody>
      </p:sp>
    </p:spTree>
    <p:extLst>
      <p:ext uri="{BB962C8B-B14F-4D97-AF65-F5344CB8AC3E}">
        <p14:creationId xmlns:p14="http://schemas.microsoft.com/office/powerpoint/2010/main" val="338179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b="0" i="0">
                <a:solidFill>
                  <a:srgbClr val="000000"/>
                </a:solidFill>
                <a:latin typeface="Arial"/>
                <a:cs typeface="Arial" pitchFamily="34" charset="0"/>
              </a:rPr>
              <a:t>Describe different possibilities or concepts for the new design</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nl-NL" sz="1200" b="0" i="0">
              <a:solidFill>
                <a:srgbClr val="000000"/>
              </a:solidFill>
              <a:latin typeface="Arial"/>
              <a:cs typeface="Arial" pitchFamily="34"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l-NL" sz="1200" b="0" i="0">
                <a:solidFill>
                  <a:srgbClr val="000000"/>
                </a:solidFill>
                <a:latin typeface="Arial"/>
                <a:cs typeface="Arial" pitchFamily="34" charset="0"/>
              </a:rPr>
              <a:t>Describe how the different concepts are related to the CTQ of the risk ir functional requirements</a:t>
            </a:r>
            <a:endParaRPr lang="nl-NL" sz="1200" b="0" i="0" dirty="0">
              <a:solidFill>
                <a:srgbClr val="000000"/>
              </a:solidFill>
              <a:latin typeface="Arial"/>
              <a:cs typeface="Arial" pitchFamily="34" charset="0"/>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14</a:t>
            </a:fld>
            <a:endParaRPr lang="nl-NL"/>
          </a:p>
        </p:txBody>
      </p:sp>
    </p:spTree>
    <p:extLst>
      <p:ext uri="{BB962C8B-B14F-4D97-AF65-F5344CB8AC3E}">
        <p14:creationId xmlns:p14="http://schemas.microsoft.com/office/powerpoint/2010/main" val="46120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defRPr/>
            </a:pPr>
            <a:r>
              <a:rPr lang="en-US"/>
              <a:t>In order to achieve a certain value for the critical characteristic or CTQ, it is necessary to identify which factors have an influence on the performance of the CTQ. </a:t>
            </a:r>
          </a:p>
          <a:p>
            <a:pPr marL="0" indent="0">
              <a:buFont typeface="Arial" panose="020B0604020202020204" pitchFamily="34" charset="0"/>
              <a:buNone/>
              <a:defRPr/>
            </a:pPr>
            <a:endParaRPr lang="en-US"/>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15</a:t>
            </a:fld>
            <a:endParaRPr lang="nl-NL"/>
          </a:p>
        </p:txBody>
      </p:sp>
    </p:spTree>
    <p:extLst>
      <p:ext uri="{BB962C8B-B14F-4D97-AF65-F5344CB8AC3E}">
        <p14:creationId xmlns:p14="http://schemas.microsoft.com/office/powerpoint/2010/main" val="1328195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i="0" kern="1200">
                <a:solidFill>
                  <a:schemeClr val="tx1"/>
                </a:solidFill>
                <a:latin typeface="+mn-lt"/>
                <a:ea typeface="+mn-ea"/>
                <a:cs typeface="+mn-cs"/>
              </a:rPr>
              <a:t>Identify, validate and determine the factors of influence (x1..n) that need to be controlled in order to achieve a stable and capable CTQ (Response or Y).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i="0" kern="120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There are several ways to identify potential factors of influence. In general, the same tools can be used as in the Analyze phase of the DMAIC.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Potential factors of influence will be investigated in order to compose the Transfer function, which is the mathematical model that characterizes the relation of the factors of influence (</a:t>
            </a:r>
            <a:r>
              <a:rPr lang="en-US" sz="1800" i="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r>
              <a:rPr lang="en-US" sz="1800" baseline="-25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1..n</a:t>
            </a: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the CTQ (Response or Y). Tools that can be used for this are Regression Analysis and Design of Experiments (DOE).</a:t>
            </a:r>
            <a:endParaRPr lang="en-US" sz="1200" b="0" i="0" kern="1200">
              <a:solidFill>
                <a:schemeClr val="tx1"/>
              </a:solidFill>
              <a:latin typeface="+mn-lt"/>
              <a:ea typeface="+mn-ea"/>
              <a:cs typeface="+mn-cs"/>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16</a:t>
            </a:fld>
            <a:endParaRPr lang="nl-NL"/>
          </a:p>
        </p:txBody>
      </p:sp>
    </p:spTree>
    <p:extLst>
      <p:ext uri="{BB962C8B-B14F-4D97-AF65-F5344CB8AC3E}">
        <p14:creationId xmlns:p14="http://schemas.microsoft.com/office/powerpoint/2010/main" val="865899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17</a:t>
            </a:fld>
            <a:endParaRPr lang="nl-NL" dirty="0"/>
          </a:p>
        </p:txBody>
      </p:sp>
    </p:spTree>
    <p:extLst>
      <p:ext uri="{BB962C8B-B14F-4D97-AF65-F5344CB8AC3E}">
        <p14:creationId xmlns:p14="http://schemas.microsoft.com/office/powerpoint/2010/main" val="3788751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r>
              <a:rPr lang="en-US" b="0"/>
              <a:t>When the Transfer function is characterized, the values of the factors of influence can be determined in an optimum setting. </a:t>
            </a:r>
          </a:p>
          <a:p>
            <a:pPr marL="0" indent="0">
              <a:buFont typeface="Arial" panose="020B0604020202020204" pitchFamily="34" charset="0"/>
              <a:buNone/>
            </a:pPr>
            <a:endParaRPr lang="en-US" b="0"/>
          </a:p>
          <a:p>
            <a:pPr marL="0" indent="0">
              <a:buFont typeface="Arial" panose="020B0604020202020204" pitchFamily="34" charset="0"/>
              <a:buNone/>
            </a:pPr>
            <a:r>
              <a:rPr lang="en-US" b="0"/>
              <a:t>In addition to the Design of Experiments, Response Surface Modeling can be used to determine these optimum settings. </a:t>
            </a:r>
          </a:p>
          <a:p>
            <a:pPr marL="0" indent="0">
              <a:buFont typeface="Arial" panose="020B0604020202020204" pitchFamily="34" charset="0"/>
              <a:buNone/>
            </a:pPr>
            <a:endParaRPr lang="en-US" b="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18</a:t>
            </a:fld>
            <a:endParaRPr lang="nl-NL"/>
          </a:p>
        </p:txBody>
      </p:sp>
    </p:spTree>
    <p:extLst>
      <p:ext uri="{BB962C8B-B14F-4D97-AF65-F5344CB8AC3E}">
        <p14:creationId xmlns:p14="http://schemas.microsoft.com/office/powerpoint/2010/main" val="3862890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pPr>
            <a:endParaRPr lang="nl-NL" i="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19</a:t>
            </a:fld>
            <a:endParaRPr lang="nl-NL"/>
          </a:p>
        </p:txBody>
      </p:sp>
    </p:spTree>
    <p:extLst>
      <p:ext uri="{BB962C8B-B14F-4D97-AF65-F5344CB8AC3E}">
        <p14:creationId xmlns:p14="http://schemas.microsoft.com/office/powerpoint/2010/main" val="3879865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E4BC2DFB-240E-4C70-969E-A6ABAF2C7422}" type="slidenum">
              <a:rPr lang="nl-NL" smtClean="0"/>
              <a:pPr>
                <a:defRPr/>
              </a:pPr>
              <a:t>2</a:t>
            </a:fld>
            <a:endParaRPr lang="nl-NL"/>
          </a:p>
        </p:txBody>
      </p:sp>
    </p:spTree>
    <p:extLst>
      <p:ext uri="{BB962C8B-B14F-4D97-AF65-F5344CB8AC3E}">
        <p14:creationId xmlns:p14="http://schemas.microsoft.com/office/powerpoint/2010/main" val="3939814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defRPr/>
            </a:pPr>
            <a:r>
              <a:rPr lang="en-US" kern="0">
                <a:solidFill>
                  <a:srgbClr val="000000"/>
                </a:solidFill>
                <a:latin typeface="Arial"/>
                <a:cs typeface="Arial"/>
              </a:rPr>
              <a:t>Make a plan to validate the new design or prototype.</a:t>
            </a:r>
          </a:p>
          <a:p>
            <a:pPr marL="0" indent="0">
              <a:buFont typeface="Arial" panose="020B0604020202020204" pitchFamily="34" charset="0"/>
              <a:buNone/>
              <a:defRPr/>
            </a:pPr>
            <a:endParaRPr lang="en-US" kern="0">
              <a:solidFill>
                <a:srgbClr val="000000"/>
              </a:solidFill>
              <a:latin typeface="Arial"/>
              <a:cs typeface="Arial"/>
            </a:endParaRPr>
          </a:p>
          <a:p>
            <a:pPr marL="0" indent="0">
              <a:buFont typeface="Arial" panose="020B0604020202020204" pitchFamily="34" charset="0"/>
              <a:buNone/>
              <a:defRPr/>
            </a:pPr>
            <a:r>
              <a:rPr lang="en-US" kern="0">
                <a:solidFill>
                  <a:srgbClr val="000000"/>
                </a:solidFill>
                <a:latin typeface="Arial"/>
                <a:cs typeface="Arial"/>
              </a:rPr>
              <a:t>Apply Reliability Engineering when appropriate.</a:t>
            </a: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20</a:t>
            </a:fld>
            <a:endParaRPr lang="nl-NL"/>
          </a:p>
        </p:txBody>
      </p:sp>
    </p:spTree>
    <p:extLst>
      <p:ext uri="{BB962C8B-B14F-4D97-AF65-F5344CB8AC3E}">
        <p14:creationId xmlns:p14="http://schemas.microsoft.com/office/powerpoint/2010/main" val="132120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21</a:t>
            </a:fld>
            <a:endParaRPr lang="nl-NL" dirty="0"/>
          </a:p>
        </p:txBody>
      </p:sp>
    </p:spTree>
    <p:extLst>
      <p:ext uri="{BB962C8B-B14F-4D97-AF65-F5344CB8AC3E}">
        <p14:creationId xmlns:p14="http://schemas.microsoft.com/office/powerpoint/2010/main" val="4000811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Arial" panose="020B0604020202020204" pitchFamily="34" charset="0"/>
              <a:buNone/>
              <a:defRPr/>
            </a:pPr>
            <a:endParaRPr lang="en-US" sz="1200" b="0" i="0" u="none" strike="noStrike" kern="0" cap="none" spc="0" normalizeH="0" baseline="0" noProof="0">
              <a:ln>
                <a:noFill/>
              </a:ln>
              <a:solidFill>
                <a:srgbClr val="000000"/>
              </a:solidFill>
              <a:effectLst/>
              <a:uLnTx/>
              <a:uFillTx/>
              <a:latin typeface="Arial"/>
              <a:cs typeface="Arial" pitchFamily="34" charset="0"/>
            </a:endParaRPr>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22</a:t>
            </a:fld>
            <a:endParaRPr lang="nl-NL"/>
          </a:p>
        </p:txBody>
      </p:sp>
    </p:spTree>
    <p:extLst>
      <p:ext uri="{BB962C8B-B14F-4D97-AF65-F5344CB8AC3E}">
        <p14:creationId xmlns:p14="http://schemas.microsoft.com/office/powerpoint/2010/main" val="3598453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b="1" i="0"/>
              <a:t>Conclusions</a:t>
            </a:r>
            <a:r>
              <a:rPr lang="en-US" i="0"/>
              <a:t>: Relate this to the project objective, targets and deliverables</a:t>
            </a:r>
          </a:p>
          <a:p>
            <a:pPr marL="171450" indent="-171450">
              <a:buFont typeface="Arial" panose="020B0604020202020204" pitchFamily="34" charset="0"/>
              <a:buChar char="•"/>
              <a:defRPr/>
            </a:pPr>
            <a:r>
              <a:rPr lang="en-US" b="1" i="0"/>
              <a:t>Recommendations</a:t>
            </a:r>
            <a:r>
              <a:rPr lang="en-US" i="0"/>
              <a:t>: </a:t>
            </a:r>
            <a:r>
              <a:rPr kumimoji="0" lang="en-US" sz="1200" b="0" i="0" u="none" strike="noStrike" kern="0" cap="none" spc="0" normalizeH="0" baseline="0" noProof="0">
                <a:ln>
                  <a:noFill/>
                </a:ln>
                <a:solidFill>
                  <a:srgbClr val="000000"/>
                </a:solidFill>
                <a:effectLst/>
                <a:uLnTx/>
                <a:uFillTx/>
                <a:latin typeface="Arial"/>
                <a:cs typeface="Arial"/>
              </a:rPr>
              <a:t>For follow-up, next steps, or next projects</a:t>
            </a:r>
            <a:r>
              <a:rPr lang="en-US" kern="0">
                <a:solidFill>
                  <a:srgbClr val="000000"/>
                </a:solidFill>
                <a:latin typeface="Arial"/>
                <a:cs typeface="Arial"/>
              </a:rPr>
              <a:t>, spin-offs</a:t>
            </a:r>
            <a:endParaRPr lang="en-US" i="0">
              <a:cs typeface="Arial"/>
            </a:endParaRPr>
          </a:p>
          <a:p>
            <a:pPr marL="171450" indent="-171450">
              <a:buFont typeface="Arial" panose="020B0604020202020204" pitchFamily="34" charset="0"/>
              <a:buChar char="•"/>
              <a:defRPr/>
            </a:pPr>
            <a:r>
              <a:rPr lang="en-US" b="1" i="0"/>
              <a:t>Lessons learned</a:t>
            </a:r>
            <a:r>
              <a:rPr lang="en-US" i="0"/>
              <a:t>:</a:t>
            </a:r>
            <a:endParaRPr lang="en-US" sz="1200" b="0" i="0" u="none" strike="noStrike" kern="0" cap="none" spc="0" normalizeH="0" baseline="0" noProof="0">
              <a:ln>
                <a:noFill/>
              </a:ln>
              <a:solidFill>
                <a:srgbClr val="000000"/>
              </a:solidFill>
              <a:effectLst/>
              <a:uLnTx/>
              <a:uFillTx/>
              <a:latin typeface="Arial"/>
              <a:cs typeface="Arial" pitchFamily="34" charset="0"/>
            </a:endParaRPr>
          </a:p>
          <a:p>
            <a:pPr marL="350520" lvl="1" indent="-171450">
              <a:spcBef>
                <a:spcPts val="30"/>
              </a:spcBef>
              <a:buFont typeface="Arial" panose="020B0604020202020204" pitchFamily="34" charset="0"/>
              <a:buChar char="•"/>
              <a:defRPr/>
            </a:pPr>
            <a:r>
              <a:rPr lang="en-US" kern="0"/>
              <a:t>What would you do differently next time</a:t>
            </a:r>
          </a:p>
          <a:p>
            <a:pPr marL="350520" lvl="1" indent="-171450">
              <a:spcBef>
                <a:spcPts val="30"/>
              </a:spcBef>
              <a:buFont typeface="Arial" panose="020B0604020202020204" pitchFamily="34" charset="0"/>
              <a:buChar char="•"/>
              <a:defRPr/>
            </a:pPr>
            <a:r>
              <a:rPr lang="en-US" kern="0"/>
              <a:t>How to avoid that colleagues make the same mistakes next time</a:t>
            </a:r>
            <a:endParaRPr lang="en-US" kern="0">
              <a:cs typeface="Calibri"/>
            </a:endParaRPr>
          </a:p>
          <a:p>
            <a:pPr marL="350520" lvl="1" indent="-171450">
              <a:spcBef>
                <a:spcPts val="30"/>
              </a:spcBef>
              <a:buFont typeface="Arial" panose="020B0604020202020204" pitchFamily="34" charset="0"/>
              <a:buChar char="•"/>
              <a:defRPr/>
            </a:pPr>
            <a:r>
              <a:rPr lang="en-US" kern="0">
                <a:cs typeface="Calibri"/>
              </a:rPr>
              <a:t>Was the organization cooperating, did you feel resistance to change and how to deal with this.</a:t>
            </a:r>
            <a:endParaRPr lang="en-US" kern="0"/>
          </a:p>
          <a:p>
            <a:pPr marL="350520" lvl="1" indent="-171450">
              <a:spcBef>
                <a:spcPts val="30"/>
              </a:spcBef>
              <a:buFont typeface="Arial" panose="020B0604020202020204" pitchFamily="34" charset="0"/>
              <a:buChar char="•"/>
              <a:defRPr/>
            </a:pPr>
            <a:r>
              <a:rPr lang="en-US" kern="0">
                <a:cs typeface="Calibri"/>
              </a:rPr>
              <a:t>How to deal with cultural differences</a:t>
            </a:r>
          </a:p>
          <a:p>
            <a:pPr marL="179070" lvl="1" indent="0">
              <a:spcBef>
                <a:spcPts val="30"/>
              </a:spcBef>
              <a:buFont typeface="Arial" panose="020B0604020202020204" pitchFamily="34" charset="0"/>
              <a:buNone/>
              <a:defRPr/>
            </a:pPr>
            <a:r>
              <a:rPr lang="en-US" kern="0">
                <a:cs typeface="Calibri"/>
              </a:rPr>
              <a:t>From the Change Management point of view:</a:t>
            </a:r>
          </a:p>
          <a:p>
            <a:pPr marL="350520" lvl="1" indent="-171450">
              <a:spcBef>
                <a:spcPts val="30"/>
              </a:spcBef>
              <a:buFont typeface="Arial" panose="020B0604020202020204" pitchFamily="34" charset="0"/>
              <a:buChar char="•"/>
              <a:defRPr/>
            </a:pPr>
            <a:r>
              <a:rPr lang="en-US" kern="0">
                <a:cs typeface="Calibri"/>
              </a:rPr>
              <a:t>How did you manage the organization</a:t>
            </a:r>
          </a:p>
          <a:p>
            <a:pPr marL="350520" lvl="1" indent="-171450">
              <a:spcBef>
                <a:spcPts val="30"/>
              </a:spcBef>
              <a:buFont typeface="Arial" panose="020B0604020202020204" pitchFamily="34" charset="0"/>
              <a:buChar char="•"/>
              <a:defRPr/>
            </a:pPr>
            <a:r>
              <a:rPr lang="en-US" kern="0">
                <a:cs typeface="Calibri"/>
              </a:rPr>
              <a:t>Did you meet resistance to change and how did you respond to this?</a:t>
            </a:r>
          </a:p>
          <a:p>
            <a:pPr marL="350520" lvl="1" indent="-171450">
              <a:spcBef>
                <a:spcPts val="30"/>
              </a:spcBef>
              <a:buFont typeface="Arial" panose="020B0604020202020204" pitchFamily="34" charset="0"/>
              <a:buChar char="•"/>
              <a:defRPr/>
            </a:pPr>
            <a:r>
              <a:rPr lang="en-US" kern="0">
                <a:cs typeface="Calibri"/>
              </a:rPr>
              <a:t>Which cultural aspects did you encounter and how did you handle them?</a:t>
            </a:r>
          </a:p>
          <a:p>
            <a:pPr marL="350520" lvl="1" indent="-171450">
              <a:spcBef>
                <a:spcPts val="30"/>
              </a:spcBef>
              <a:buFont typeface="Arial" panose="020B0604020202020204" pitchFamily="34" charset="0"/>
              <a:buChar char="•"/>
              <a:defRPr/>
            </a:pPr>
            <a:r>
              <a:rPr lang="en-US"/>
              <a:t>What would you do different next time?</a:t>
            </a:r>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23</a:t>
            </a:fld>
            <a:endParaRPr lang="nl-NL"/>
          </a:p>
        </p:txBody>
      </p:sp>
    </p:spTree>
    <p:extLst>
      <p:ext uri="{BB962C8B-B14F-4D97-AF65-F5344CB8AC3E}">
        <p14:creationId xmlns:p14="http://schemas.microsoft.com/office/powerpoint/2010/main" val="3828947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25</a:t>
            </a:fld>
            <a:endParaRPr lang="nl-NL" dirty="0"/>
          </a:p>
        </p:txBody>
      </p:sp>
    </p:spTree>
    <p:extLst>
      <p:ext uri="{BB962C8B-B14F-4D97-AF65-F5344CB8AC3E}">
        <p14:creationId xmlns:p14="http://schemas.microsoft.com/office/powerpoint/2010/main" val="339513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E4BC2DFB-240E-4C70-969E-A6ABAF2C7422}" type="slidenum">
              <a:rPr lang="nl-NL" smtClean="0"/>
              <a:pPr>
                <a:defRPr/>
              </a:pPr>
              <a:t>3</a:t>
            </a:fld>
            <a:endParaRPr lang="nl-NL"/>
          </a:p>
        </p:txBody>
      </p:sp>
    </p:spTree>
    <p:extLst>
      <p:ext uri="{BB962C8B-B14F-4D97-AF65-F5344CB8AC3E}">
        <p14:creationId xmlns:p14="http://schemas.microsoft.com/office/powerpoint/2010/main" val="1425590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3700" y="612775"/>
            <a:ext cx="6078538" cy="3419475"/>
          </a:xfrm>
        </p:spPr>
      </p:sp>
      <p:sp>
        <p:nvSpPr>
          <p:cNvPr id="3" name="Notes Placeholder 2"/>
          <p:cNvSpPr>
            <a:spLocks noGrp="1"/>
          </p:cNvSpPr>
          <p:nvPr>
            <p:ph type="body" idx="1"/>
          </p:nvPr>
        </p:nvSpPr>
        <p:spPr/>
        <p:txBody>
          <a:bodyPr/>
          <a:lstStyle/>
          <a:p>
            <a:r>
              <a:rPr lang="en-US" b="1" cap="none" dirty="0"/>
              <a:t>Description of problem</a:t>
            </a:r>
          </a:p>
          <a:p>
            <a:r>
              <a:rPr lang="en-US" b="0" cap="none" dirty="0"/>
              <a:t>Describe the problem. Why is the problem a problem?</a:t>
            </a:r>
          </a:p>
          <a:p>
            <a:r>
              <a:rPr lang="en-US" b="0" cap="none" dirty="0"/>
              <a:t>Use techniques such as 5W2H; IS-IS NOT</a:t>
            </a:r>
          </a:p>
          <a:p>
            <a:r>
              <a:rPr lang="en-US" b="0" cap="none" dirty="0"/>
              <a:t>If necessary, add a photo of the product if the problem can be made visible.</a:t>
            </a:r>
          </a:p>
          <a:p>
            <a:endParaRPr lang="en-US" b="0" cap="none" dirty="0"/>
          </a:p>
          <a:p>
            <a:r>
              <a:rPr lang="en-US" b="0" cap="none" dirty="0"/>
              <a:t>Note: the problem description does not contain any solutions</a:t>
            </a:r>
          </a:p>
          <a:p>
            <a:endParaRPr lang="en-US" b="0" cap="none" dirty="0"/>
          </a:p>
          <a:p>
            <a:r>
              <a:rPr lang="en-US" b="1" cap="none" dirty="0"/>
              <a:t>Objective</a:t>
            </a:r>
          </a:p>
          <a:p>
            <a:r>
              <a:rPr lang="en-US" b="0" cap="none" dirty="0"/>
              <a:t>Describe as concretely as possible what you want to achieve</a:t>
            </a:r>
          </a:p>
          <a:p>
            <a:r>
              <a:rPr lang="en-US" b="0" cap="none" dirty="0"/>
              <a:t>Together, the problem description and objective must be formulated SMART.</a:t>
            </a:r>
            <a:endParaRPr lang="en-US" b="0" dirty="0"/>
          </a:p>
        </p:txBody>
      </p:sp>
      <p:sp>
        <p:nvSpPr>
          <p:cNvPr id="4" name="Slide Number Placeholder 3"/>
          <p:cNvSpPr>
            <a:spLocks noGrp="1"/>
          </p:cNvSpPr>
          <p:nvPr>
            <p:ph type="sldNum" sz="quarter" idx="10"/>
          </p:nvPr>
        </p:nvSpPr>
        <p:spPr/>
        <p:txBody>
          <a:bodyPr/>
          <a:lstStyle/>
          <a:p>
            <a:pPr>
              <a:defRPr/>
            </a:pPr>
            <a:fld id="{E4BC2DFB-240E-4C70-969E-A6ABAF2C7422}" type="slidenum">
              <a:rPr lang="nl-NL" smtClean="0"/>
              <a:pPr>
                <a:defRPr/>
              </a:pPr>
              <a:t>4</a:t>
            </a:fld>
            <a:endParaRPr lang="nl-NL"/>
          </a:p>
        </p:txBody>
      </p:sp>
    </p:spTree>
    <p:extLst>
      <p:ext uri="{BB962C8B-B14F-4D97-AF65-F5344CB8AC3E}">
        <p14:creationId xmlns:p14="http://schemas.microsoft.com/office/powerpoint/2010/main" val="1475717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Sans-Serif" panose="020B0604020202020204" pitchFamily="34" charset="0"/>
              <a:buChar char="•"/>
              <a:defRPr/>
            </a:pPr>
            <a:r>
              <a:rPr lang="en-US" b="1" dirty="0"/>
              <a:t>KPIs / Performance measures: </a:t>
            </a:r>
            <a:r>
              <a:rPr lang="en-US" b="0" dirty="0"/>
              <a:t>Indicate the most important KPIs / performance measures? How do we measure this? </a:t>
            </a:r>
          </a:p>
          <a:p>
            <a:pPr marL="171450" indent="-171450">
              <a:buFont typeface="Arial,Sans-Serif" panose="020B0604020202020204" pitchFamily="34" charset="0"/>
              <a:buChar char="•"/>
              <a:defRPr/>
            </a:pPr>
            <a:r>
              <a:rPr lang="en-US" b="1" dirty="0"/>
              <a:t>In Scope: </a:t>
            </a:r>
            <a:r>
              <a:rPr lang="en-US" b="0" dirty="0"/>
              <a:t>what is the demarcation of the project? What will the team focus on? (department, product, customer, machine, size?)</a:t>
            </a:r>
          </a:p>
          <a:p>
            <a:pPr marL="171450" indent="-171450">
              <a:buFont typeface="Arial,Sans-Serif" panose="020B0604020202020204" pitchFamily="34" charset="0"/>
              <a:buChar char="•"/>
              <a:defRPr/>
            </a:pPr>
            <a:r>
              <a:rPr lang="en-US" b="1" dirty="0"/>
              <a:t>Out of Scope: </a:t>
            </a:r>
            <a:r>
              <a:rPr lang="en-US" b="0" dirty="0"/>
              <a:t>what is the team not going to focus on? (department, product, customer, machine, size?</a:t>
            </a:r>
          </a:p>
          <a:p>
            <a:pPr marL="171450" indent="-171450">
              <a:buFont typeface="Arial,Sans-Serif" panose="020B0604020202020204" pitchFamily="34" charset="0"/>
              <a:buChar char="•"/>
              <a:defRPr/>
            </a:pPr>
            <a:r>
              <a:rPr lang="en-US" b="1" dirty="0"/>
              <a:t>Deliverables: </a:t>
            </a:r>
            <a:r>
              <a:rPr lang="en-US" b="0" dirty="0"/>
              <a:t>what are the tangible results: Which things (documents, process, …) will be delivered at the end of the project?</a:t>
            </a:r>
          </a:p>
          <a:p>
            <a:pPr marL="171450" indent="-171450">
              <a:buFont typeface="Arial,Sans-Serif" panose="020B0604020202020204" pitchFamily="34" charset="0"/>
              <a:buChar char="•"/>
              <a:defRPr/>
            </a:pPr>
            <a:r>
              <a:rPr lang="en-US" b="1" dirty="0"/>
              <a:t>Hard benefits: </a:t>
            </a:r>
            <a:r>
              <a:rPr lang="en-US" b="0" dirty="0"/>
              <a:t>provide the calculation that gives an estimate of the intended hard savings, on an annual basis (xxx k€ / year).</a:t>
            </a:r>
          </a:p>
          <a:p>
            <a:pPr marL="171450" indent="-171450">
              <a:buFont typeface="Arial,Sans-Serif" panose="020B0604020202020204" pitchFamily="34" charset="0"/>
              <a:buChar char="•"/>
              <a:defRPr/>
            </a:pPr>
            <a:r>
              <a:rPr lang="en-US" b="1" dirty="0"/>
              <a:t>Soft benefits:</a:t>
            </a:r>
            <a:r>
              <a:rPr lang="en-US" b="0" dirty="0"/>
              <a:t> describe additional benefits that cannot be expressed in money, such as satisfied customers and reduced work pressure. </a:t>
            </a:r>
          </a:p>
          <a:p>
            <a:pPr marL="171450" indent="-171450">
              <a:buFont typeface="Arial,Sans-Serif" panose="020B0604020202020204" pitchFamily="34" charset="0"/>
              <a:buChar char="•"/>
              <a:defRPr/>
            </a:pPr>
            <a:r>
              <a:rPr lang="en-US" b="1" dirty="0"/>
              <a:t>Risk &amp; control:</a:t>
            </a:r>
            <a:r>
              <a:rPr lang="en-US" b="0" dirty="0"/>
              <a:t> what are the main risks of this project? How do you manage the risks?</a:t>
            </a:r>
            <a:endParaRPr lang="nl-NL" b="0" i="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5</a:t>
            </a:fld>
            <a:endParaRPr lang="nl-NL"/>
          </a:p>
        </p:txBody>
      </p:sp>
    </p:spTree>
    <p:extLst>
      <p:ext uri="{BB962C8B-B14F-4D97-AF65-F5344CB8AC3E}">
        <p14:creationId xmlns:p14="http://schemas.microsoft.com/office/powerpoint/2010/main" val="374867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Within the Measure phase, the risk or customer requirement is made tangible and specific. The specific measures are called critical characteristics or Critical to Quality (CTQ). CTQs describe what is important to the quality of the process or service to ensure the r</a:t>
            </a:r>
            <a:r>
              <a:rPr lang="en-US" sz="1800" b="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equirements that are important to the customer. Each DMADV project focuses on one or a limited number of CTQs that are reflecting the risk or requirement. </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noProof="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i="0" noProof="0"/>
              <a:t>If appropriate, apply Quality Function Deployment (QFD).</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0" i="0" noProof="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6</a:t>
            </a:fld>
            <a:endParaRPr lang="nl-NL" dirty="0"/>
          </a:p>
        </p:txBody>
      </p:sp>
    </p:spTree>
    <p:extLst>
      <p:ext uri="{BB962C8B-B14F-4D97-AF65-F5344CB8AC3E}">
        <p14:creationId xmlns:p14="http://schemas.microsoft.com/office/powerpoint/2010/main" val="225108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b="1" i="0" noProof="0"/>
              <a:t>Supplier (optional)</a:t>
            </a:r>
            <a:r>
              <a:rPr lang="en-US" i="0" noProof="0"/>
              <a:t>: internal manager who is assigning resources to the project</a:t>
            </a:r>
          </a:p>
          <a:p>
            <a:pPr marL="171450" indent="-171450">
              <a:buFont typeface="Arial" panose="020B0604020202020204" pitchFamily="34" charset="0"/>
              <a:buChar char="•"/>
            </a:pPr>
            <a:r>
              <a:rPr lang="en-US" b="1" i="0" noProof="0"/>
              <a:t>Champion</a:t>
            </a:r>
            <a:r>
              <a:rPr lang="en-US" i="0" noProof="0"/>
              <a:t>: Business owner or the person who has initiated this project. </a:t>
            </a:r>
          </a:p>
          <a:p>
            <a:pPr marL="171450" indent="-171450">
              <a:buFont typeface="Arial" panose="020B0604020202020204" pitchFamily="34" charset="0"/>
              <a:buChar char="•"/>
            </a:pPr>
            <a:r>
              <a:rPr lang="en-US" b="1" i="0" noProof="0"/>
              <a:t>User (optional)</a:t>
            </a:r>
            <a:r>
              <a:rPr lang="en-US" i="0" noProof="0"/>
              <a:t>: represents the department that will reap the benefits from the project</a:t>
            </a:r>
          </a:p>
          <a:p>
            <a:pPr marL="171450" indent="-171450">
              <a:buFont typeface="Arial" panose="020B0604020202020204" pitchFamily="34" charset="0"/>
              <a:buChar char="•"/>
            </a:pPr>
            <a:r>
              <a:rPr lang="en-US" b="1" i="0" noProof="0"/>
              <a:t>MBB</a:t>
            </a:r>
            <a:r>
              <a:rPr lang="en-US" i="0" noProof="0"/>
              <a:t>: Internal or external Coach for the Belt</a:t>
            </a:r>
            <a:endParaRPr lang="en-US" b="1" i="0" noProof="0"/>
          </a:p>
          <a:p>
            <a:pPr marL="171450" indent="-171450">
              <a:buFont typeface="Arial" panose="020B0604020202020204" pitchFamily="34" charset="0"/>
              <a:buChar char="•"/>
            </a:pPr>
            <a:r>
              <a:rPr lang="en-US" b="1" i="0" noProof="0"/>
              <a:t>Team</a:t>
            </a:r>
            <a:r>
              <a:rPr lang="en-US" i="0" noProof="0"/>
              <a:t>: team members and resources in the project</a:t>
            </a:r>
            <a:endParaRPr lang="en-US" i="0" noProof="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7</a:t>
            </a:fld>
            <a:endParaRPr lang="nl-NL"/>
          </a:p>
        </p:txBody>
      </p:sp>
    </p:spTree>
    <p:extLst>
      <p:ext uri="{BB962C8B-B14F-4D97-AF65-F5344CB8AC3E}">
        <p14:creationId xmlns:p14="http://schemas.microsoft.com/office/powerpoint/2010/main" val="2278550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en-US" sz="1200" i="0" kern="1200" noProof="0">
                <a:solidFill>
                  <a:schemeClr val="tx1"/>
                </a:solidFill>
                <a:latin typeface="+mn-lt"/>
                <a:ea typeface="+mn-ea"/>
                <a:cs typeface="+mn-cs"/>
              </a:rPr>
              <a:t>A SIPOC or a </a:t>
            </a:r>
            <a:r>
              <a:rPr lang="en-US" sz="1200" i="0" kern="1200">
                <a:solidFill>
                  <a:schemeClr val="tx1"/>
                </a:solidFill>
                <a:latin typeface="+mn-lt"/>
                <a:ea typeface="+mn-ea"/>
                <a:cs typeface="+mn-cs"/>
              </a:rPr>
              <a:t>Spaghetti diagram </a:t>
            </a:r>
            <a:r>
              <a:rPr lang="en-US" sz="1200" i="0" kern="1200" noProof="0">
                <a:solidFill>
                  <a:schemeClr val="tx1"/>
                </a:solidFill>
                <a:latin typeface="+mn-lt"/>
                <a:ea typeface="+mn-ea"/>
                <a:cs typeface="+mn-cs"/>
              </a:rPr>
              <a:t>is mandatory for process improvement to visualize the project on a high level</a:t>
            </a:r>
          </a:p>
          <a:p>
            <a:pPr marL="171450" indent="-171450">
              <a:buFont typeface="Arial" panose="020B0604020202020204" pitchFamily="34" charset="0"/>
              <a:buChar char="•"/>
            </a:pPr>
            <a:endParaRPr lang="en-US" i="0" noProof="0"/>
          </a:p>
          <a:p>
            <a:pPr marL="171450" indent="-171450">
              <a:buFont typeface="Arial" panose="020B0604020202020204" pitchFamily="34" charset="0"/>
              <a:buChar char="•"/>
            </a:pPr>
            <a:r>
              <a:rPr lang="en-US" b="1" i="0" noProof="0"/>
              <a:t>Suppliers: </a:t>
            </a:r>
            <a:r>
              <a:rPr lang="en-US" b="0" i="0" noProof="0"/>
              <a:t>Those who provide the inputs</a:t>
            </a:r>
          </a:p>
          <a:p>
            <a:pPr marL="171450" indent="-171450">
              <a:buFont typeface="Arial" panose="020B0604020202020204" pitchFamily="34" charset="0"/>
              <a:buChar char="•"/>
            </a:pPr>
            <a:r>
              <a:rPr lang="en-US" b="1" i="0" noProof="0"/>
              <a:t>Inputs</a:t>
            </a:r>
            <a:r>
              <a:rPr lang="en-US" i="0" noProof="0"/>
              <a:t>: Input variables: Controllable variables + specs, main noises, SOPs</a:t>
            </a:r>
          </a:p>
          <a:p>
            <a:pPr marL="171450" indent="-171450">
              <a:buFont typeface="Arial" panose="020B0604020202020204" pitchFamily="34" charset="0"/>
              <a:buChar char="•"/>
            </a:pPr>
            <a:r>
              <a:rPr lang="en-US" b="1" i="0" noProof="0"/>
              <a:t>Process</a:t>
            </a:r>
            <a:r>
              <a:rPr lang="en-US" i="0" noProof="0"/>
              <a:t>: If helpful show below detailed steps on the process</a:t>
            </a:r>
          </a:p>
          <a:p>
            <a:pPr marL="171450" indent="-171450">
              <a:buFont typeface="Arial" panose="020B0604020202020204" pitchFamily="34" charset="0"/>
              <a:buChar char="•"/>
            </a:pPr>
            <a:r>
              <a:rPr lang="en-US" b="1" i="0" noProof="0"/>
              <a:t>Outputs</a:t>
            </a:r>
            <a:r>
              <a:rPr lang="en-US" i="0" noProof="0"/>
              <a:t>: Output variables</a:t>
            </a:r>
          </a:p>
          <a:p>
            <a:pPr marL="171450" indent="-171450">
              <a:buFont typeface="Arial" panose="020B0604020202020204" pitchFamily="34" charset="0"/>
              <a:buChar char="•"/>
            </a:pPr>
            <a:r>
              <a:rPr lang="en-US" b="1" i="0" noProof="0"/>
              <a:t>Customers: </a:t>
            </a:r>
            <a:r>
              <a:rPr lang="en-US" b="0" i="0" noProof="0"/>
              <a:t>Those who receive the product or service</a:t>
            </a:r>
            <a:endParaRPr lang="en-US" b="0" i="0" noProof="0"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8</a:t>
            </a:fld>
            <a:endParaRPr lang="nl-NL"/>
          </a:p>
        </p:txBody>
      </p:sp>
    </p:spTree>
    <p:extLst>
      <p:ext uri="{BB962C8B-B14F-4D97-AF65-F5344CB8AC3E}">
        <p14:creationId xmlns:p14="http://schemas.microsoft.com/office/powerpoint/2010/main" val="403003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5"/>
          </p:nvPr>
        </p:nvSpPr>
        <p:spPr/>
        <p:txBody>
          <a:bodyPr/>
          <a:lstStyle/>
          <a:p>
            <a:pPr>
              <a:defRPr/>
            </a:pPr>
            <a:fld id="{E4BC2DFB-240E-4C70-969E-A6ABAF2C7422}" type="slidenum">
              <a:rPr lang="nl-NL" smtClean="0"/>
              <a:pPr>
                <a:defRPr/>
              </a:pPr>
              <a:t>9</a:t>
            </a:fld>
            <a:endParaRPr lang="nl-NL" dirty="0"/>
          </a:p>
        </p:txBody>
      </p:sp>
    </p:spTree>
    <p:extLst>
      <p:ext uri="{BB962C8B-B14F-4D97-AF65-F5344CB8AC3E}">
        <p14:creationId xmlns:p14="http://schemas.microsoft.com/office/powerpoint/2010/main" val="341512789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1.xml"/><Relationship Id="rId7"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10" Type="http://schemas.openxmlformats.org/officeDocument/2006/relationships/image" Target="../media/image2.png"/><Relationship Id="rId4" Type="http://schemas.openxmlformats.org/officeDocument/2006/relationships/tags" Target="../tags/tag12.xml"/><Relationship Id="rId9"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slideMaster" Target="../slideMasters/slideMaster1.xml"/><Relationship Id="rId4" Type="http://schemas.openxmlformats.org/officeDocument/2006/relationships/tags" Target="../tags/tag1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slideMaster" Target="../slideMasters/slideMaster1.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1.xml"/><Relationship Id="rId5" Type="http://schemas.openxmlformats.org/officeDocument/2006/relationships/tags" Target="../tags/tag34.xml"/><Relationship Id="rId4" Type="http://schemas.openxmlformats.org/officeDocument/2006/relationships/tags" Target="../tags/tag33.xml"/></Relationships>
</file>

<file path=ppt/slideLayouts/_rels/slideLayout7.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16" name="Rechthoek 11"/>
          <p:cNvSpPr/>
          <p:nvPr userDrawn="1"/>
        </p:nvSpPr>
        <p:spPr>
          <a:xfrm>
            <a:off x="-11085" y="5986420"/>
            <a:ext cx="12203085" cy="884304"/>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800" dirty="0"/>
          </a:p>
        </p:txBody>
      </p:sp>
      <p:sp>
        <p:nvSpPr>
          <p:cNvPr id="8" name="Rechthoek 7"/>
          <p:cNvSpPr/>
          <p:nvPr>
            <p:custDataLst>
              <p:tags r:id="rId1"/>
            </p:custDataLst>
          </p:nvPr>
        </p:nvSpPr>
        <p:spPr>
          <a:xfrm>
            <a:off x="1" y="1"/>
            <a:ext cx="12192000" cy="1110131"/>
          </a:xfrm>
          <a:prstGeom prst="rect">
            <a:avLst/>
          </a:prstGeom>
          <a:solidFill>
            <a:schemeClr val="bg1"/>
          </a:solidFill>
          <a:ln w="0" cap="flat" cmpd="sng" algn="ctr">
            <a:solidFill>
              <a:schemeClr val="bg1"/>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defPPr>
              <a:defRPr lang="nl-NL" smtId="4294967295"/>
            </a:defPPr>
            <a:lvl1pPr marL="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1pPr>
            <a:lvl2pPr marL="4572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2pPr>
            <a:lvl3pPr marL="9144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3pPr>
            <a:lvl4pPr marL="13716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4pPr>
            <a:lvl5pPr marL="18288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5pPr>
            <a:lvl6pPr marL="2286000" algn="l" defTabSz="914400" rtl="0" eaLnBrk="1" latinLnBrk="0" hangingPunct="1">
              <a:defRPr sz="1800" kern="1200" smtId="4294967295">
                <a:solidFill>
                  <a:schemeClr val="tx1"/>
                </a:solidFill>
                <a:latin typeface="Calibri" panose="020F0502020204030204" pitchFamily="34" charset="0"/>
                <a:ea typeface="+mn-ea"/>
                <a:cs typeface="Arial"/>
              </a:defRPr>
            </a:lvl6pPr>
            <a:lvl7pPr marL="2743200" algn="l" defTabSz="914400" rtl="0" eaLnBrk="1" latinLnBrk="0" hangingPunct="1">
              <a:defRPr sz="1800" kern="1200" smtId="4294967295">
                <a:solidFill>
                  <a:schemeClr val="tx1"/>
                </a:solidFill>
                <a:latin typeface="Calibri" panose="020F0502020204030204" pitchFamily="34" charset="0"/>
                <a:ea typeface="+mn-ea"/>
                <a:cs typeface="Arial"/>
              </a:defRPr>
            </a:lvl7pPr>
            <a:lvl8pPr marL="3200400" algn="l" defTabSz="914400" rtl="0" eaLnBrk="1" latinLnBrk="0" hangingPunct="1">
              <a:defRPr sz="1800" kern="1200" smtId="4294967295">
                <a:solidFill>
                  <a:schemeClr val="tx1"/>
                </a:solidFill>
                <a:latin typeface="Calibri" panose="020F0502020204030204" pitchFamily="34" charset="0"/>
                <a:ea typeface="+mn-ea"/>
                <a:cs typeface="Arial"/>
              </a:defRPr>
            </a:lvl8pPr>
          </a:lstStyle>
          <a:p>
            <a:pPr algn="ctr">
              <a:defRPr/>
            </a:pPr>
            <a:endParaRPr lang="nl-NL" sz="1800"/>
          </a:p>
        </p:txBody>
      </p:sp>
      <p:cxnSp>
        <p:nvCxnSpPr>
          <p:cNvPr id="11" name="Rechte verbindingslijn 10"/>
          <p:cNvCxnSpPr/>
          <p:nvPr>
            <p:custDataLst>
              <p:tags r:id="rId2"/>
            </p:custDataLst>
          </p:nvPr>
        </p:nvCxnSpPr>
        <p:spPr>
          <a:xfrm>
            <a:off x="624419" y="5467283"/>
            <a:ext cx="11232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el 1"/>
          <p:cNvSpPr>
            <a:spLocks noGrp="1"/>
          </p:cNvSpPr>
          <p:nvPr>
            <p:ph type="ctrTitle"/>
            <p:custDataLst>
              <p:tags r:id="rId3"/>
            </p:custDataLst>
          </p:nvPr>
        </p:nvSpPr>
        <p:spPr>
          <a:xfrm>
            <a:off x="153600" y="4888210"/>
            <a:ext cx="11894401" cy="479688"/>
          </a:xfrm>
          <a:noFill/>
          <a:ln w="9525">
            <a:noFill/>
            <a:miter lim="800000"/>
            <a:headEnd/>
            <a:tailEnd/>
          </a:ln>
        </p:spPr>
        <p:txBody>
          <a:bodyPr vert="horz" wrap="square" lIns="91440" tIns="45720" rIns="91440" bIns="45720" numCol="1" anchor="t" anchorCtr="0" compatLnSpc="1">
            <a:prstTxWarp prst="textNoShape">
              <a:avLst/>
            </a:prstTxWarp>
          </a:bodyPr>
          <a:lstStyle>
            <a:lvl1pPr>
              <a:defRPr kumimoji="0" lang="nl-NL" sz="1600" b="1" i="0" u="none" strike="noStrike" normalizeH="0" baseline="0">
                <a:ln>
                  <a:noFill/>
                </a:ln>
                <a:solidFill>
                  <a:srgbClr val="C00000"/>
                </a:solidFill>
                <a:effectLst/>
                <a:uLnTx/>
                <a:uFillTx/>
                <a:cs typeface="Calibri"/>
              </a:defRPr>
            </a:lvl1pPr>
          </a:lstStyle>
          <a:p>
            <a:pPr marL="0" lvl="0" indent="0" eaLnBrk="0" hangingPunct="0">
              <a:buFont typeface="Arial" pitchFamily="34" charset="0"/>
              <a:buNone/>
            </a:pPr>
            <a:r>
              <a:rPr lang="nl-NL" dirty="0"/>
              <a:t>Klik om de stijl te bewerken</a:t>
            </a:r>
          </a:p>
        </p:txBody>
      </p:sp>
      <p:sp>
        <p:nvSpPr>
          <p:cNvPr id="3" name="Ondertitel 2"/>
          <p:cNvSpPr>
            <a:spLocks noGrp="1"/>
          </p:cNvSpPr>
          <p:nvPr>
            <p:ph type="subTitle" idx="1" hasCustomPrompt="1"/>
            <p:custDataLst>
              <p:tags r:id="rId4"/>
            </p:custDataLst>
          </p:nvPr>
        </p:nvSpPr>
        <p:spPr>
          <a:xfrm>
            <a:off x="153600" y="6056880"/>
            <a:ext cx="6384001" cy="707576"/>
          </a:xfrm>
          <a:noFill/>
          <a:ln w="9525">
            <a:noFill/>
            <a:miter lim="800000"/>
          </a:ln>
        </p:spPr>
        <p:txBody>
          <a:bodyPr vert="horz" wrap="square" lIns="91440" tIns="45720" rIns="91440" bIns="45720" numCol="1" anchor="t" anchorCtr="0" compatLnSpc="1">
            <a:prstTxWarp prst="textNoShape">
              <a:avLst/>
            </a:prstTxWarp>
            <a:noAutofit/>
          </a:bodyPr>
          <a:lstStyle>
            <a:lvl1pPr>
              <a:defRPr lang="nl-NL" altLang="nl-NL" sz="1200">
                <a:solidFill>
                  <a:schemeClr val="tx1">
                    <a:lumMod val="65000"/>
                    <a:lumOff val="35000"/>
                  </a:schemeClr>
                </a:solidFill>
                <a:latin typeface="Calibri"/>
                <a:ea typeface="+mj-ea"/>
                <a:cs typeface="Calibri"/>
              </a:defRPr>
            </a:lvl1pPr>
          </a:lstStyle>
          <a:p>
            <a:pPr marL="0" lvl="0" indent="0"/>
            <a:r>
              <a:rPr lang="nl-NL" dirty="0"/>
              <a:t>Klik om de ondertitelstijl van het model te bewerken</a:t>
            </a:r>
          </a:p>
        </p:txBody>
      </p:sp>
      <p:sp>
        <p:nvSpPr>
          <p:cNvPr id="10" name="Tijdelijke aanduiding voor tekst 9"/>
          <p:cNvSpPr>
            <a:spLocks noGrp="1"/>
          </p:cNvSpPr>
          <p:nvPr>
            <p:ph type="body" sz="quarter" idx="13"/>
            <p:custDataLst>
              <p:tags r:id="rId5"/>
            </p:custDataLst>
          </p:nvPr>
        </p:nvSpPr>
        <p:spPr>
          <a:xfrm>
            <a:off x="9340801" y="6067700"/>
            <a:ext cx="2707200" cy="707576"/>
          </a:xfrm>
          <a:noFill/>
          <a:ln w="9525">
            <a:noFill/>
            <a:miter lim="800000"/>
            <a:headEnd/>
            <a:tailEnd/>
          </a:ln>
        </p:spPr>
        <p:txBody>
          <a:bodyPr vert="horz" wrap="square" lIns="91440" tIns="45720" rIns="91440" bIns="45720" numCol="1" anchor="t" anchorCtr="0" compatLnSpc="1">
            <a:prstTxWarp prst="textNoShape">
              <a:avLst/>
            </a:prstTxWarp>
          </a:bodyPr>
          <a:lstStyle>
            <a:lvl1pPr marL="0">
              <a:defRPr kumimoji="0" lang="nl-NL" altLang="nl-NL" sz="1400" i="0" u="none" strike="noStrike" cap="none" normalizeH="0" baseline="0" smtClean="0">
                <a:ln>
                  <a:noFill/>
                </a:ln>
                <a:solidFill>
                  <a:schemeClr val="tx1">
                    <a:lumMod val="65000"/>
                    <a:lumOff val="35000"/>
                  </a:schemeClr>
                </a:solidFill>
                <a:effectLst/>
                <a:uLnTx/>
                <a:uFillTx/>
                <a:latin typeface="Calibri"/>
                <a:ea typeface="+mj-ea"/>
                <a:cs typeface="Calibri"/>
              </a:defRPr>
            </a:lvl1pPr>
          </a:lstStyle>
          <a:p>
            <a:pPr lvl="0" algn="r" eaLnBrk="0" hangingPunct="0"/>
            <a:r>
              <a:rPr lang="nl-NL" dirty="0"/>
              <a:t>Klik om de modelstijlen te bewerken</a:t>
            </a:r>
          </a:p>
        </p:txBody>
      </p:sp>
      <p:sp>
        <p:nvSpPr>
          <p:cNvPr id="12" name="Tijdelijke aanduiding voor inhoud 11"/>
          <p:cNvSpPr>
            <a:spLocks noGrp="1"/>
          </p:cNvSpPr>
          <p:nvPr>
            <p:ph sz="quarter" idx="17"/>
            <p:custDataLst>
              <p:tags r:id="rId6"/>
            </p:custDataLst>
          </p:nvPr>
        </p:nvSpPr>
        <p:spPr>
          <a:xfrm>
            <a:off x="153600" y="5467531"/>
            <a:ext cx="11894401" cy="432601"/>
          </a:xfrm>
          <a:noFill/>
          <a:ln w="9525">
            <a:noFill/>
            <a:miter lim="800000"/>
            <a:headEnd/>
            <a:tailEnd/>
          </a:ln>
        </p:spPr>
        <p:txBody>
          <a:bodyPr vert="horz" wrap="square" lIns="91440" tIns="45720" rIns="91440" bIns="45720" numCol="1" anchor="t" anchorCtr="0" compatLnSpc="1">
            <a:prstTxWarp prst="textNoShape">
              <a:avLst/>
            </a:prstTxWarp>
          </a:bodyPr>
          <a:lstStyle>
            <a:lvl1pPr marL="0">
              <a:defRPr kumimoji="0" lang="nl-NL" altLang="nl-NL" sz="1200" i="0" u="none" strike="noStrike" cap="all" normalizeH="0" smtClean="0">
                <a:ln>
                  <a:noFill/>
                </a:ln>
                <a:solidFill>
                  <a:schemeClr val="tx1">
                    <a:lumMod val="65000"/>
                    <a:lumOff val="35000"/>
                  </a:schemeClr>
                </a:solidFill>
                <a:effectLst/>
                <a:uLnTx/>
                <a:uFillTx/>
                <a:latin typeface="Calibri"/>
                <a:ea typeface="+mj-ea"/>
                <a:cs typeface="Calibri"/>
              </a:defRPr>
            </a:lvl1pPr>
          </a:lstStyle>
          <a:p>
            <a:pPr lvl="0" eaLnBrk="0" hangingPunct="0"/>
            <a:r>
              <a:rPr lang="nl-NL" dirty="0"/>
              <a:t>Klik om de modelstijlen te bewerken</a:t>
            </a:r>
          </a:p>
        </p:txBody>
      </p:sp>
      <p:pic>
        <p:nvPicPr>
          <p:cNvPr id="14" name="Picture 3"/>
          <p:cNvPicPr>
            <a:picLocks noChangeAspect="1" noChangeArrowheads="1"/>
          </p:cNvPicPr>
          <p:nvPr userDrawn="1"/>
        </p:nvPicPr>
        <p:blipFill rotWithShape="1">
          <a:blip r:embed="rId8" cstate="email">
            <a:alphaModFix/>
            <a:extLst>
              <a:ext uri="{28A0092B-C50C-407E-A947-70E740481C1C}">
                <a14:useLocalDpi xmlns:a14="http://schemas.microsoft.com/office/drawing/2010/main" val="0"/>
              </a:ext>
            </a:extLst>
          </a:blip>
          <a:srcRect/>
          <a:stretch/>
        </p:blipFill>
        <p:spPr bwMode="auto">
          <a:xfrm>
            <a:off x="-11083" y="1110132"/>
            <a:ext cx="12203084" cy="3691790"/>
          </a:xfrm>
          <a:prstGeom prst="rect">
            <a:avLst/>
          </a:prstGeom>
          <a:noFill/>
          <a:ln w="9525">
            <a:noFill/>
            <a:miter lim="800000"/>
            <a:headEnd/>
            <a:tailEnd/>
          </a:ln>
          <a:effectLst/>
        </p:spPr>
      </p:pic>
      <p:pic>
        <p:nvPicPr>
          <p:cNvPr id="15" name="Afbeelding 14">
            <a:extLst>
              <a:ext uri="{FF2B5EF4-FFF2-40B4-BE49-F238E27FC236}">
                <a16:creationId xmlns:a16="http://schemas.microsoft.com/office/drawing/2014/main" id="{784B22A8-55E9-4857-9037-DB939D687521}"/>
              </a:ext>
            </a:extLst>
          </p:cNvPr>
          <p:cNvPicPr/>
          <p:nvPr userDrawn="1"/>
        </p:nvPicPr>
        <p:blipFill rotWithShape="1">
          <a:blip r:embed="rId9" cstate="email">
            <a:extLst>
              <a:ext uri="{28A0092B-C50C-407E-A947-70E740481C1C}">
                <a14:useLocalDpi xmlns:a14="http://schemas.microsoft.com/office/drawing/2010/main" val="0"/>
              </a:ext>
            </a:extLst>
          </a:blip>
          <a:srcRect t="34920" b="31415"/>
          <a:stretch/>
        </p:blipFill>
        <p:spPr bwMode="auto">
          <a:xfrm>
            <a:off x="0" y="1"/>
            <a:ext cx="12203084" cy="4801920"/>
          </a:xfrm>
          <a:prstGeom prst="rect">
            <a:avLst/>
          </a:prstGeom>
          <a:noFill/>
          <a:ln>
            <a:noFill/>
          </a:ln>
        </p:spPr>
      </p:pic>
      <p:pic>
        <p:nvPicPr>
          <p:cNvPr id="8194" name="Picture 2" descr="Afbeeldingsresultaat voor lssa logo">
            <a:extLst>
              <a:ext uri="{FF2B5EF4-FFF2-40B4-BE49-F238E27FC236}">
                <a16:creationId xmlns:a16="http://schemas.microsoft.com/office/drawing/2014/main" id="{CCD641EB-626A-4DD8-AD00-9DA1F4F30821}"/>
              </a:ext>
            </a:extLst>
          </p:cNvPr>
          <p:cNvPicPr>
            <a:picLocks noChangeAspect="1" noChangeArrowheads="1"/>
          </p:cNvPicPr>
          <p:nvPr userDrawn="1"/>
        </p:nvPicPr>
        <p:blipFill>
          <a:blip r:embed="rId10" cstate="email">
            <a:extLst>
              <a:ext uri="{28A0092B-C50C-407E-A947-70E740481C1C}">
                <a14:useLocalDpi xmlns:a14="http://schemas.microsoft.com/office/drawing/2010/main" val="0"/>
              </a:ext>
            </a:extLst>
          </a:blip>
          <a:srcRect/>
          <a:stretch>
            <a:fillRect/>
          </a:stretch>
        </p:blipFill>
        <p:spPr bwMode="auto">
          <a:xfrm>
            <a:off x="8044774" y="4881298"/>
            <a:ext cx="4066391" cy="1030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63523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lgn="l">
              <a:defRPr/>
            </a:lvl1pPr>
          </a:lstStyle>
          <a:p>
            <a:r>
              <a:rPr lang="nl-NL" altLang="nl-NL" dirty="0"/>
              <a:t>Copy </a:t>
            </a:r>
            <a:r>
              <a:rPr lang="nl-NL" altLang="nl-NL" dirty="0" err="1"/>
              <a:t>title</a:t>
            </a:r>
            <a:r>
              <a:rPr lang="nl-NL" altLang="nl-NL" dirty="0"/>
              <a:t> </a:t>
            </a:r>
            <a:r>
              <a:rPr lang="nl-NL" altLang="nl-NL" dirty="0" err="1"/>
              <a:t>from</a:t>
            </a:r>
            <a:r>
              <a:rPr lang="nl-NL" altLang="nl-NL" dirty="0"/>
              <a:t> </a:t>
            </a:r>
            <a:r>
              <a:rPr lang="nl-NL" altLang="nl-NL" dirty="0" err="1"/>
              <a:t>previous</a:t>
            </a:r>
            <a:r>
              <a:rPr lang="nl-NL" altLang="nl-NL" dirty="0"/>
              <a:t> or next slide</a:t>
            </a:r>
            <a:endParaRPr lang="nl-NL" dirty="0"/>
          </a:p>
        </p:txBody>
      </p:sp>
      <p:sp>
        <p:nvSpPr>
          <p:cNvPr id="3" name="Tijdelijke aanduiding voor inhoud 2"/>
          <p:cNvSpPr>
            <a:spLocks noGrp="1"/>
          </p:cNvSpPr>
          <p:nvPr>
            <p:ph idx="1" hasCustomPrompt="1"/>
          </p:nvPr>
        </p:nvSpPr>
        <p:spPr>
          <a:xfrm>
            <a:off x="960967" y="1340768"/>
            <a:ext cx="10560051" cy="5040312"/>
          </a:xfrm>
          <a:noFill/>
          <a:ln w="9525">
            <a:noFill/>
            <a:miter lim="800000"/>
            <a:headEnd/>
            <a:tailEnd/>
          </a:ln>
        </p:spPr>
        <p:txBody>
          <a:bodyPr/>
          <a:lstStyle>
            <a:lvl1pPr eaLnBrk="1" hangingPunct="1">
              <a:defRPr lang="nl-NL" smtClean="0"/>
            </a:lvl1pPr>
            <a:lvl2pPr>
              <a:defRPr lang="nl-NL" smtClean="0"/>
            </a:lvl2pPr>
            <a:lvl3pPr>
              <a:defRPr lang="nl-NL" smtClean="0"/>
            </a:lvl3pPr>
            <a:lvl4pPr>
              <a:defRPr lang="nl-NL" smtClean="0"/>
            </a:lvl4pPr>
            <a:lvl5pPr>
              <a:defRPr lang="nl-NL"/>
            </a:lvl5pPr>
          </a:lstStyle>
          <a:p>
            <a:pPr lvl="0" eaLnBrk="1" hangingPunct="1"/>
            <a:r>
              <a:rPr lang="nl-NL" altLang="nl-NL" dirty="0"/>
              <a:t>Click </a:t>
            </a:r>
            <a:r>
              <a:rPr lang="nl-NL" altLang="nl-NL" dirty="0" err="1"/>
              <a:t>to</a:t>
            </a:r>
            <a:r>
              <a:rPr lang="nl-NL" altLang="nl-NL" dirty="0"/>
              <a:t> </a:t>
            </a:r>
            <a:r>
              <a:rPr lang="nl-NL" altLang="nl-NL" dirty="0" err="1"/>
              <a:t>add</a:t>
            </a:r>
            <a:r>
              <a:rPr lang="nl-NL" altLang="nl-NL" dirty="0"/>
              <a:t> </a:t>
            </a:r>
            <a:r>
              <a:rPr lang="nl-NL" altLang="nl-NL" dirty="0" err="1"/>
              <a:t>text</a:t>
            </a:r>
            <a:endParaRPr lang="nl-NL" altLang="nl-NL" dirty="0"/>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568298059"/>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963084" y="4415078"/>
            <a:ext cx="10363200" cy="1364602"/>
          </a:xfrm>
          <a:noFill/>
          <a:ln w="9525">
            <a:noFill/>
            <a:miter lim="800000"/>
          </a:ln>
        </p:spPr>
        <p:txBody>
          <a:bodyPr vert="horz" wrap="square" lIns="91440" tIns="45720" rIns="91440" bIns="45720" numCol="1" anchor="t" anchorCtr="0" compatLnSpc="1">
            <a:prstTxWarp prst="textNoShape">
              <a:avLst/>
            </a:prstTxWarp>
          </a:bodyPr>
          <a:lstStyle>
            <a:lvl1pPr>
              <a:defRPr kumimoji="0" lang="nl-NL" sz="2400" i="0" u="none" strike="noStrike" normalizeH="0" baseline="0">
                <a:ln>
                  <a:noFill/>
                </a:ln>
                <a:solidFill>
                  <a:schemeClr val="tx1">
                    <a:lumMod val="65000"/>
                    <a:lumOff val="35000"/>
                  </a:schemeClr>
                </a:solidFill>
                <a:uLnTx/>
                <a:uFillTx/>
              </a:defRPr>
            </a:lvl1pPr>
          </a:lstStyle>
          <a:p>
            <a:pPr lvl="0"/>
            <a:r>
              <a:rPr lang="nl-NL" dirty="0"/>
              <a:t>Klik om de stijl te bewerken</a:t>
            </a:r>
          </a:p>
        </p:txBody>
      </p:sp>
      <p:sp>
        <p:nvSpPr>
          <p:cNvPr id="3" name="Tijdelijke aanduiding voor tekst 2"/>
          <p:cNvSpPr>
            <a:spLocks noGrp="1"/>
          </p:cNvSpPr>
          <p:nvPr>
            <p:ph type="body" idx="1"/>
            <p:custDataLst>
              <p:tags r:id="rId2"/>
            </p:custDataLst>
          </p:nvPr>
        </p:nvSpPr>
        <p:spPr>
          <a:xfrm>
            <a:off x="963084" y="2713947"/>
            <a:ext cx="10363200" cy="1502970"/>
          </a:xfrm>
          <a:noFill/>
          <a:ln w="9525">
            <a:noFill/>
            <a:miter lim="800000"/>
          </a:ln>
        </p:spPr>
        <p:txBody>
          <a:bodyPr vert="horz" wrap="square" lIns="91440" tIns="45720" rIns="91440" bIns="45720" numCol="1" anchor="t" anchorCtr="0" compatLnSpc="1">
            <a:prstTxWarp prst="textNoShape">
              <a:avLst/>
            </a:prstTxWarp>
          </a:bodyPr>
          <a:lstStyle>
            <a:lvl1pPr>
              <a:defRPr lang="nl-NL" altLang="nl-NL" sz="2800" cap="all" smtClean="0">
                <a:solidFill>
                  <a:srgbClr val="C00000"/>
                </a:solidFill>
                <a:latin typeface="Calibri"/>
                <a:ea typeface="+mj-ea"/>
              </a:defRPr>
            </a:lvl1pPr>
          </a:lstStyle>
          <a:p>
            <a:pPr lvl="0"/>
            <a:r>
              <a:rPr lang="nl-NL" dirty="0"/>
              <a:t>Klik om de modelstijlen te bewerken</a:t>
            </a:r>
          </a:p>
        </p:txBody>
      </p:sp>
      <p:sp>
        <p:nvSpPr>
          <p:cNvPr id="7" name="Tijdelijke aanduiding voor tekst 7"/>
          <p:cNvSpPr>
            <a:spLocks noGrp="1"/>
          </p:cNvSpPr>
          <p:nvPr>
            <p:ph type="body" sz="quarter" idx="13"/>
            <p:custDataLst>
              <p:tags r:id="rId3"/>
            </p:custDataLst>
          </p:nvPr>
        </p:nvSpPr>
        <p:spPr>
          <a:xfrm>
            <a:off x="5040368" y="6681733"/>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rgbClr val="C00000"/>
                </a:solidFill>
                <a:cs typeface="+mn-cs"/>
              </a:defRPr>
            </a:lvl1pPr>
          </a:lstStyle>
          <a:p>
            <a:pPr marL="0" lvl="0" algn="ctr" defTabSz="914400" eaLnBrk="0" fontAlgn="auto" latinLnBrk="0" hangingPunct="0">
              <a:spcBef>
                <a:spcPct val="0"/>
              </a:spcBef>
            </a:pPr>
            <a:r>
              <a:rPr lang="nl-NL"/>
              <a:t>Klik om de modelstijlen te bewerken</a:t>
            </a:r>
          </a:p>
        </p:txBody>
      </p:sp>
      <p:sp>
        <p:nvSpPr>
          <p:cNvPr id="5" name="Tijdelijke aanduiding voor voettekst 4"/>
          <p:cNvSpPr>
            <a:spLocks noGrp="1"/>
          </p:cNvSpPr>
          <p:nvPr>
            <p:ph type="ftr" sz="quarter" idx="14"/>
            <p:custDataLst>
              <p:tags r:id="rId4"/>
            </p:custDataLst>
          </p:nvPr>
        </p:nvSpPr>
        <p:spPr>
          <a:xfrm>
            <a:off x="7992608" y="6677544"/>
            <a:ext cx="1919816" cy="162225"/>
          </a:xfrm>
        </p:spPr>
        <p:txBody>
          <a:bodyPr/>
          <a:lstStyle>
            <a:lvl1pPr>
              <a:defRPr/>
            </a:lvl1pPr>
          </a:lstStyle>
          <a:p>
            <a:pPr>
              <a:defRPr/>
            </a:pPr>
            <a:endParaRPr lang="nl-NL"/>
          </a:p>
        </p:txBody>
      </p:sp>
    </p:spTree>
    <p:extLst>
      <p:ext uri="{BB962C8B-B14F-4D97-AF65-F5344CB8AC3E}">
        <p14:creationId xmlns:p14="http://schemas.microsoft.com/office/powerpoint/2010/main" val="23549433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custDataLst>
              <p:tags r:id="rId1"/>
            </p:custDataLst>
          </p:nvPr>
        </p:nvSpPr>
        <p:spPr>
          <a:xfrm>
            <a:off x="960967" y="1343256"/>
            <a:ext cx="10560051" cy="5049663"/>
          </a:xfrm>
        </p:spPr>
        <p:txBody>
          <a:bodyPr/>
          <a:lstStyle/>
          <a:p>
            <a:pPr lvl="0"/>
            <a:r>
              <a:rPr lang="en-US" noProof="0" dirty="0" err="1"/>
              <a:t>Klik</a:t>
            </a:r>
            <a:r>
              <a:rPr lang="en-US" noProof="0" dirty="0"/>
              <a:t> om de </a:t>
            </a:r>
            <a:r>
              <a:rPr lang="en-US" noProof="0" dirty="0" err="1"/>
              <a:t>modelstijlen</a:t>
            </a:r>
            <a:r>
              <a:rPr lang="en-US" noProof="0" dirty="0"/>
              <a:t> te </a:t>
            </a:r>
            <a:r>
              <a:rPr lang="en-US" noProof="0" dirty="0" err="1"/>
              <a:t>bewerken</a:t>
            </a:r>
            <a:endParaRPr lang="en-US" noProof="0" dirty="0"/>
          </a:p>
          <a:p>
            <a:pPr lvl="1"/>
            <a:r>
              <a:rPr lang="en-US" noProof="0" dirty="0" err="1"/>
              <a:t>Tweede</a:t>
            </a:r>
            <a:r>
              <a:rPr lang="en-US" noProof="0" dirty="0"/>
              <a:t> </a:t>
            </a:r>
            <a:r>
              <a:rPr lang="en-US" noProof="0" dirty="0" err="1"/>
              <a:t>niveau</a:t>
            </a:r>
            <a:endParaRPr lang="en-US" noProof="0" dirty="0"/>
          </a:p>
          <a:p>
            <a:pPr lvl="2"/>
            <a:r>
              <a:rPr lang="en-US" noProof="0" dirty="0" err="1"/>
              <a:t>Derde</a:t>
            </a:r>
            <a:r>
              <a:rPr lang="en-US" noProof="0" dirty="0"/>
              <a:t> </a:t>
            </a:r>
            <a:r>
              <a:rPr lang="en-US" noProof="0" dirty="0" err="1"/>
              <a:t>niveau</a:t>
            </a:r>
            <a:endParaRPr lang="en-US" noProof="0" dirty="0"/>
          </a:p>
          <a:p>
            <a:pPr lvl="3"/>
            <a:r>
              <a:rPr lang="en-US" noProof="0" dirty="0" err="1"/>
              <a:t>Vierde</a:t>
            </a:r>
            <a:r>
              <a:rPr lang="en-US" noProof="0" dirty="0"/>
              <a:t> </a:t>
            </a:r>
            <a:r>
              <a:rPr lang="en-US" noProof="0" dirty="0" err="1"/>
              <a:t>niveau</a:t>
            </a:r>
            <a:endParaRPr lang="en-US" noProof="0" dirty="0"/>
          </a:p>
          <a:p>
            <a:pPr lvl="4"/>
            <a:r>
              <a:rPr lang="en-US" noProof="0" dirty="0" err="1"/>
              <a:t>Vijfde</a:t>
            </a:r>
            <a:r>
              <a:rPr lang="en-US" noProof="0" dirty="0"/>
              <a:t> </a:t>
            </a:r>
            <a:r>
              <a:rPr lang="en-US" noProof="0" dirty="0" err="1"/>
              <a:t>niveau</a:t>
            </a:r>
            <a:endParaRPr lang="en-US" noProof="0" dirty="0"/>
          </a:p>
        </p:txBody>
      </p:sp>
      <p:sp>
        <p:nvSpPr>
          <p:cNvPr id="5" name="Tijdelijke aanduiding voor voettekst 4"/>
          <p:cNvSpPr>
            <a:spLocks noGrp="1"/>
          </p:cNvSpPr>
          <p:nvPr>
            <p:ph type="ftr" sz="quarter" idx="14"/>
            <p:custDataLst>
              <p:tags r:id="rId2"/>
            </p:custDataLst>
          </p:nvPr>
        </p:nvSpPr>
        <p:spPr>
          <a:xfrm>
            <a:off x="7992608" y="6677544"/>
            <a:ext cx="1919816" cy="162225"/>
          </a:xfrm>
        </p:spPr>
        <p:txBody>
          <a:bodyPr/>
          <a:lstStyle>
            <a:lvl1pPr>
              <a:defRPr/>
            </a:lvl1pPr>
          </a:lstStyle>
          <a:p>
            <a:pPr>
              <a:defRPr/>
            </a:pPr>
            <a:endParaRPr lang="nl-NL"/>
          </a:p>
        </p:txBody>
      </p:sp>
      <p:sp>
        <p:nvSpPr>
          <p:cNvPr id="6" name="Tijdelijke aanduiding voor tekst 7">
            <a:extLst>
              <a:ext uri="{FF2B5EF4-FFF2-40B4-BE49-F238E27FC236}">
                <a16:creationId xmlns:a16="http://schemas.microsoft.com/office/drawing/2014/main" id="{D924B499-426F-492A-BB8F-A1A53332C6BA}"/>
              </a:ext>
            </a:extLst>
          </p:cNvPr>
          <p:cNvSpPr>
            <a:spLocks noGrp="1"/>
          </p:cNvSpPr>
          <p:nvPr>
            <p:ph type="body" sz="quarter" idx="13"/>
            <p:custDataLst>
              <p:tags r:id="rId3"/>
            </p:custDataLst>
          </p:nvPr>
        </p:nvSpPr>
        <p:spPr>
          <a:xfrm>
            <a:off x="5041280" y="6681600"/>
            <a:ext cx="1774800"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a:cs typeface="+mn-cs"/>
              </a:defRPr>
            </a:lvl1pPr>
          </a:lstStyle>
          <a:p>
            <a:pPr marL="0" lvl="0" algn="ctr" defTabSz="914400" eaLnBrk="0" fontAlgn="auto" latinLnBrk="0" hangingPunct="0">
              <a:spcBef>
                <a:spcPct val="0"/>
              </a:spcBef>
            </a:pPr>
            <a:r>
              <a:rPr lang="nl-NL"/>
              <a:t>Klik om de modelstijlen te bewerken</a:t>
            </a:r>
          </a:p>
        </p:txBody>
      </p:sp>
      <p:sp>
        <p:nvSpPr>
          <p:cNvPr id="7" name="Titel 1">
            <a:extLst>
              <a:ext uri="{FF2B5EF4-FFF2-40B4-BE49-F238E27FC236}">
                <a16:creationId xmlns:a16="http://schemas.microsoft.com/office/drawing/2014/main" id="{315CFD0A-B558-44DE-8E16-858408735BCD}"/>
              </a:ext>
            </a:extLst>
          </p:cNvPr>
          <p:cNvSpPr>
            <a:spLocks noGrp="1"/>
          </p:cNvSpPr>
          <p:nvPr>
            <p:ph type="title"/>
            <p:custDataLst>
              <p:tags r:id="rId4"/>
            </p:custDataLst>
          </p:nvPr>
        </p:nvSpPr>
        <p:spPr>
          <a:xfrm>
            <a:off x="960967" y="332656"/>
            <a:ext cx="8638118" cy="601188"/>
          </a:xfrm>
        </p:spPr>
        <p:txBody>
          <a:bodyPr/>
          <a:lstStyle>
            <a:lvl1pPr>
              <a:defRPr sz="1800"/>
            </a:lvl1pPr>
          </a:lstStyle>
          <a:p>
            <a:r>
              <a:rPr lang="nl-NL" dirty="0"/>
              <a:t>Klik om de stijl te bewerken</a:t>
            </a:r>
          </a:p>
        </p:txBody>
      </p:sp>
    </p:spTree>
    <p:extLst>
      <p:ext uri="{BB962C8B-B14F-4D97-AF65-F5344CB8AC3E}">
        <p14:creationId xmlns:p14="http://schemas.microsoft.com/office/powerpoint/2010/main" val="12818315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ekop">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custDataLst>
              <p:tags r:id="rId1"/>
            </p:custDataLst>
          </p:nvPr>
        </p:nvSpPr>
        <p:spPr>
          <a:xfrm>
            <a:off x="0" y="4590326"/>
            <a:ext cx="12192000" cy="1502970"/>
          </a:xfrm>
          <a:solidFill>
            <a:schemeClr val="tx1">
              <a:lumMod val="95000"/>
              <a:lumOff val="5000"/>
              <a:alpha val="40000"/>
            </a:schemeClr>
          </a:solidFill>
          <a:ln w="9525">
            <a:noFill/>
            <a:miter lim="800000"/>
          </a:ln>
        </p:spPr>
        <p:txBody>
          <a:bodyPr vert="horz" wrap="square" lIns="91440" tIns="45720" rIns="91440" bIns="45720" numCol="1" anchor="ctr" anchorCtr="0" compatLnSpc="1">
            <a:prstTxWarp prst="textNoShape">
              <a:avLst/>
            </a:prstTxWarp>
          </a:bodyPr>
          <a:lstStyle>
            <a:lvl1pPr algn="ctr">
              <a:defRPr lang="nl-NL" altLang="nl-NL" sz="2400" cap="none" baseline="0" smtClean="0">
                <a:solidFill>
                  <a:schemeClr val="bg1"/>
                </a:solidFill>
                <a:latin typeface="Calibri"/>
                <a:ea typeface="+mj-ea"/>
              </a:defRPr>
            </a:lvl1pPr>
          </a:lstStyle>
          <a:p>
            <a:pPr lvl="0"/>
            <a:r>
              <a:rPr lang="nl-NL" dirty="0"/>
              <a:t>Klik om de modelstijlen te bewerken</a:t>
            </a:r>
          </a:p>
        </p:txBody>
      </p:sp>
      <p:sp>
        <p:nvSpPr>
          <p:cNvPr id="7" name="Tijdelijke aanduiding voor tekst 7"/>
          <p:cNvSpPr>
            <a:spLocks noGrp="1"/>
          </p:cNvSpPr>
          <p:nvPr>
            <p:ph type="body" sz="quarter" idx="13"/>
            <p:custDataLst>
              <p:tags r:id="rId2"/>
            </p:custDataLst>
          </p:nvPr>
        </p:nvSpPr>
        <p:spPr>
          <a:xfrm>
            <a:off x="5040368" y="6681600"/>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a:cs typeface="+mn-cs"/>
              </a:defRPr>
            </a:lvl1pPr>
          </a:lstStyle>
          <a:p>
            <a:pPr marL="0" lvl="0" algn="ctr" defTabSz="914400" eaLnBrk="0" fontAlgn="auto" latinLnBrk="0" hangingPunct="0">
              <a:spcBef>
                <a:spcPct val="0"/>
              </a:spcBef>
            </a:pPr>
            <a:r>
              <a:rPr lang="nl-NL"/>
              <a:t>Klik om de modelstijlen te bewerken</a:t>
            </a:r>
          </a:p>
        </p:txBody>
      </p:sp>
      <p:sp>
        <p:nvSpPr>
          <p:cNvPr id="5" name="Tijdelijke aanduiding voor voettekst 4"/>
          <p:cNvSpPr>
            <a:spLocks noGrp="1"/>
          </p:cNvSpPr>
          <p:nvPr>
            <p:ph type="ftr" sz="quarter" idx="14"/>
            <p:custDataLst>
              <p:tags r:id="rId3"/>
            </p:custDataLst>
          </p:nvPr>
        </p:nvSpPr>
        <p:spPr>
          <a:xfrm>
            <a:off x="7992608" y="6677544"/>
            <a:ext cx="1919816" cy="162225"/>
          </a:xfrm>
        </p:spPr>
        <p:txBody>
          <a:bodyPr/>
          <a:lstStyle>
            <a:lvl1pPr>
              <a:defRPr/>
            </a:lvl1pPr>
          </a:lstStyle>
          <a:p>
            <a:pPr>
              <a:defRPr/>
            </a:pPr>
            <a:endParaRPr lang="nl-NL"/>
          </a:p>
        </p:txBody>
      </p:sp>
      <p:sp>
        <p:nvSpPr>
          <p:cNvPr id="6" name="Titel 1">
            <a:extLst>
              <a:ext uri="{FF2B5EF4-FFF2-40B4-BE49-F238E27FC236}">
                <a16:creationId xmlns:a16="http://schemas.microsoft.com/office/drawing/2014/main" id="{C38EF761-A07D-451E-991E-0E52C030BC8B}"/>
              </a:ext>
            </a:extLst>
          </p:cNvPr>
          <p:cNvSpPr>
            <a:spLocks noGrp="1"/>
          </p:cNvSpPr>
          <p:nvPr>
            <p:ph type="title"/>
            <p:custDataLst>
              <p:tags r:id="rId4"/>
            </p:custDataLst>
          </p:nvPr>
        </p:nvSpPr>
        <p:spPr>
          <a:xfrm>
            <a:off x="960967" y="332656"/>
            <a:ext cx="8638118" cy="601188"/>
          </a:xfrm>
        </p:spPr>
        <p:txBody>
          <a:bodyPr/>
          <a:lstStyle>
            <a:lvl1pPr>
              <a:defRPr sz="1800"/>
            </a:lvl1pPr>
          </a:lstStyle>
          <a:p>
            <a:r>
              <a:rPr lang="nl-NL" dirty="0"/>
              <a:t>Klik om de stijl te bewerken</a:t>
            </a:r>
          </a:p>
        </p:txBody>
      </p:sp>
    </p:spTree>
    <p:extLst>
      <p:ext uri="{BB962C8B-B14F-4D97-AF65-F5344CB8AC3E}">
        <p14:creationId xmlns:p14="http://schemas.microsoft.com/office/powerpoint/2010/main" val="115413947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960967" y="332656"/>
            <a:ext cx="8638118" cy="601188"/>
          </a:xfrm>
        </p:spPr>
        <p:txBody>
          <a:bodyPr/>
          <a:lstStyle>
            <a:lvl1pPr>
              <a:defRPr sz="1800"/>
            </a:lvl1pPr>
          </a:lstStyle>
          <a:p>
            <a:r>
              <a:rPr lang="nl-NL"/>
              <a:t>Klik om de stijl te bewerken</a:t>
            </a:r>
          </a:p>
        </p:txBody>
      </p:sp>
      <p:sp>
        <p:nvSpPr>
          <p:cNvPr id="4" name="Tijdelijke aanduiding voor voettekst 4"/>
          <p:cNvSpPr>
            <a:spLocks noGrp="1"/>
          </p:cNvSpPr>
          <p:nvPr>
            <p:ph type="ftr" sz="quarter" idx="14"/>
            <p:custDataLst>
              <p:tags r:id="rId2"/>
            </p:custDataLst>
          </p:nvPr>
        </p:nvSpPr>
        <p:spPr>
          <a:xfrm>
            <a:off x="7992608" y="6677544"/>
            <a:ext cx="1919816" cy="162225"/>
          </a:xfrm>
        </p:spPr>
        <p:txBody>
          <a:bodyPr/>
          <a:lstStyle>
            <a:lvl1pPr>
              <a:defRPr/>
            </a:lvl1pPr>
          </a:lstStyle>
          <a:p>
            <a:pPr>
              <a:defRPr/>
            </a:pPr>
            <a:endParaRPr lang="nl-NL"/>
          </a:p>
        </p:txBody>
      </p:sp>
      <p:sp>
        <p:nvSpPr>
          <p:cNvPr id="5" name="Tijdelijke aanduiding voor tekst 7">
            <a:extLst>
              <a:ext uri="{FF2B5EF4-FFF2-40B4-BE49-F238E27FC236}">
                <a16:creationId xmlns:a16="http://schemas.microsoft.com/office/drawing/2014/main" id="{1C210EF0-BA81-4246-94A5-80657E7D4B08}"/>
              </a:ext>
            </a:extLst>
          </p:cNvPr>
          <p:cNvSpPr>
            <a:spLocks noGrp="1"/>
          </p:cNvSpPr>
          <p:nvPr>
            <p:ph type="body" sz="quarter" idx="13"/>
            <p:custDataLst>
              <p:tags r:id="rId3"/>
            </p:custDataLst>
          </p:nvPr>
        </p:nvSpPr>
        <p:spPr>
          <a:xfrm>
            <a:off x="5040368" y="6681600"/>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a:cs typeface="+mn-cs"/>
              </a:defRPr>
            </a:lvl1pPr>
          </a:lstStyle>
          <a:p>
            <a:pPr marL="0" lvl="0" algn="ctr" defTabSz="914400" eaLnBrk="0" fontAlgn="auto" latinLnBrk="0" hangingPunct="0">
              <a:spcBef>
                <a:spcPct val="0"/>
              </a:spcBef>
            </a:pPr>
            <a:r>
              <a:rPr lang="nl-NL"/>
              <a:t>Klik om de modelstijlen te bewerken</a:t>
            </a:r>
          </a:p>
        </p:txBody>
      </p:sp>
    </p:spTree>
    <p:extLst>
      <p:ext uri="{BB962C8B-B14F-4D97-AF65-F5344CB8AC3E}">
        <p14:creationId xmlns:p14="http://schemas.microsoft.com/office/powerpoint/2010/main" val="385835142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960967" y="332656"/>
            <a:ext cx="8638118" cy="601188"/>
          </a:xfrm>
        </p:spPr>
        <p:txBody>
          <a:bodyPr/>
          <a:lstStyle>
            <a:lvl1pPr>
              <a:defRPr sz="1800"/>
            </a:lvl1pPr>
          </a:lstStyle>
          <a:p>
            <a:r>
              <a:rPr lang="nl-NL"/>
              <a:t>Klik om de stijl te bewerken</a:t>
            </a:r>
          </a:p>
        </p:txBody>
      </p:sp>
      <p:sp>
        <p:nvSpPr>
          <p:cNvPr id="3" name="Tijdelijke aanduiding voor inhoud 2"/>
          <p:cNvSpPr>
            <a:spLocks noGrp="1"/>
          </p:cNvSpPr>
          <p:nvPr>
            <p:ph sz="half" idx="1"/>
            <p:custDataLst>
              <p:tags r:id="rId2"/>
            </p:custDataLst>
          </p:nvPr>
        </p:nvSpPr>
        <p:spPr>
          <a:xfrm>
            <a:off x="960001" y="1341684"/>
            <a:ext cx="5280000" cy="5049351"/>
          </a:xfrm>
        </p:spPr>
        <p:txBody>
          <a:bodyPr/>
          <a:lstStyle>
            <a:lvl1pPr>
              <a:defRPr lang="nl-NL" sz="2000" b="0" kern="1200" cap="none" baseline="0" dirty="0" smtClean="0">
                <a:solidFill>
                  <a:srgbClr val="C00000"/>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marL="342900" lvl="0" indent="-342900" algn="l" rtl="0" eaLnBrk="0" fontAlgn="base" hangingPunct="0">
              <a:spcBef>
                <a:spcPct val="20000"/>
              </a:spcBef>
              <a:spcAft>
                <a:spcPct val="0"/>
              </a:spcAft>
              <a:buFont typeface="Arial" charset="0"/>
            </a:pPr>
            <a:r>
              <a:rPr lang="nl-NL" dirty="0"/>
              <a:t>Klik om de modelstijlen te bewerken</a:t>
            </a:r>
          </a:p>
          <a:p>
            <a:pPr marL="342900" lvl="1" indent="-342900" algn="l" rtl="0" eaLnBrk="0" fontAlgn="base" hangingPunct="0">
              <a:spcBef>
                <a:spcPct val="20000"/>
              </a:spcBef>
              <a:spcAft>
                <a:spcPct val="0"/>
              </a:spcAft>
              <a:buFont typeface="Arial" charset="0"/>
            </a:pPr>
            <a:r>
              <a:rPr lang="nl-NL" dirty="0"/>
              <a:t>Tweede niveau</a:t>
            </a:r>
          </a:p>
          <a:p>
            <a:pPr marL="342900" lvl="2" indent="-342900" algn="l" rtl="0" eaLnBrk="0" fontAlgn="base" hangingPunct="0">
              <a:spcBef>
                <a:spcPct val="20000"/>
              </a:spcBef>
              <a:spcAft>
                <a:spcPct val="0"/>
              </a:spcAft>
              <a:buFont typeface="Arial" charset="0"/>
            </a:pPr>
            <a:r>
              <a:rPr lang="nl-NL" dirty="0"/>
              <a:t>Derde niveau</a:t>
            </a:r>
          </a:p>
          <a:p>
            <a:pPr marL="342900" lvl="3" indent="-342900" algn="l" rtl="0" eaLnBrk="0" fontAlgn="base" hangingPunct="0">
              <a:spcBef>
                <a:spcPct val="20000"/>
              </a:spcBef>
              <a:spcAft>
                <a:spcPct val="0"/>
              </a:spcAft>
              <a:buFont typeface="Arial" charset="0"/>
            </a:pPr>
            <a:r>
              <a:rPr lang="nl-NL" dirty="0"/>
              <a:t>Vierde niveau</a:t>
            </a:r>
          </a:p>
          <a:p>
            <a:pPr marL="342900" lvl="4" indent="-342900" algn="l" rtl="0" eaLnBrk="0" fontAlgn="base" hangingPunct="0">
              <a:spcBef>
                <a:spcPct val="20000"/>
              </a:spcBef>
              <a:spcAft>
                <a:spcPct val="0"/>
              </a:spcAft>
              <a:buFont typeface="Arial" charset="0"/>
            </a:pPr>
            <a:r>
              <a:rPr lang="nl-NL" dirty="0"/>
              <a:t>Vijfde niveau</a:t>
            </a:r>
          </a:p>
        </p:txBody>
      </p:sp>
      <p:sp>
        <p:nvSpPr>
          <p:cNvPr id="4" name="Tijdelijke aanduiding voor inhoud 3"/>
          <p:cNvSpPr>
            <a:spLocks noGrp="1"/>
          </p:cNvSpPr>
          <p:nvPr>
            <p:ph sz="half" idx="2"/>
            <p:custDataLst>
              <p:tags r:id="rId3"/>
            </p:custDataLst>
          </p:nvPr>
        </p:nvSpPr>
        <p:spPr>
          <a:xfrm>
            <a:off x="6288022" y="1341684"/>
            <a:ext cx="5375979" cy="5049351"/>
          </a:xfrm>
        </p:spPr>
        <p:txBody>
          <a:bodyPr/>
          <a:lstStyle>
            <a:lvl1pPr>
              <a:defRPr lang="nl-NL" sz="2000" b="0" kern="1200" cap="none" baseline="0" dirty="0" smtClean="0">
                <a:solidFill>
                  <a:srgbClr val="C00000"/>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marL="342900" lvl="0" indent="-342900" algn="l" rtl="0" eaLnBrk="0" fontAlgn="base" hangingPunct="0">
              <a:spcBef>
                <a:spcPct val="20000"/>
              </a:spcBef>
              <a:spcAft>
                <a:spcPct val="0"/>
              </a:spcAft>
              <a:buFont typeface="Arial" charset="0"/>
            </a:pPr>
            <a:r>
              <a:rPr lang="nl-NL" dirty="0"/>
              <a:t>Klik om de modelstijlen te bewerken</a:t>
            </a:r>
          </a:p>
          <a:p>
            <a:pPr marL="342900" lvl="1" indent="-342900" algn="l" rtl="0" eaLnBrk="0" fontAlgn="base" hangingPunct="0">
              <a:spcBef>
                <a:spcPct val="20000"/>
              </a:spcBef>
              <a:spcAft>
                <a:spcPct val="0"/>
              </a:spcAft>
              <a:buFont typeface="Arial" charset="0"/>
            </a:pPr>
            <a:r>
              <a:rPr lang="nl-NL" dirty="0"/>
              <a:t>Tweede niveau</a:t>
            </a:r>
          </a:p>
          <a:p>
            <a:pPr marL="342900" lvl="2" indent="-342900" algn="l" rtl="0" eaLnBrk="0" fontAlgn="base" hangingPunct="0">
              <a:spcBef>
                <a:spcPct val="20000"/>
              </a:spcBef>
              <a:spcAft>
                <a:spcPct val="0"/>
              </a:spcAft>
              <a:buFont typeface="Arial" charset="0"/>
            </a:pPr>
            <a:r>
              <a:rPr lang="nl-NL" dirty="0"/>
              <a:t>Derde niveau</a:t>
            </a:r>
          </a:p>
          <a:p>
            <a:pPr marL="342900" lvl="3" indent="-342900" algn="l" rtl="0" eaLnBrk="0" fontAlgn="base" hangingPunct="0">
              <a:spcBef>
                <a:spcPct val="20000"/>
              </a:spcBef>
              <a:spcAft>
                <a:spcPct val="0"/>
              </a:spcAft>
              <a:buFont typeface="Arial" charset="0"/>
            </a:pPr>
            <a:r>
              <a:rPr lang="nl-NL" dirty="0"/>
              <a:t>Vierde niveau</a:t>
            </a:r>
          </a:p>
          <a:p>
            <a:pPr marL="342900" lvl="4" indent="-342900" algn="l" rtl="0" eaLnBrk="0" fontAlgn="base" hangingPunct="0">
              <a:spcBef>
                <a:spcPct val="20000"/>
              </a:spcBef>
              <a:spcAft>
                <a:spcPct val="0"/>
              </a:spcAft>
              <a:buFont typeface="Arial" charset="0"/>
            </a:pPr>
            <a:r>
              <a:rPr lang="nl-NL" dirty="0"/>
              <a:t>Vijfde niveau</a:t>
            </a:r>
          </a:p>
        </p:txBody>
      </p:sp>
      <p:sp>
        <p:nvSpPr>
          <p:cNvPr id="6" name="Tijdelijke aanduiding voor voettekst 4"/>
          <p:cNvSpPr>
            <a:spLocks noGrp="1"/>
          </p:cNvSpPr>
          <p:nvPr>
            <p:ph type="ftr" sz="quarter" idx="14"/>
            <p:custDataLst>
              <p:tags r:id="rId4"/>
            </p:custDataLst>
          </p:nvPr>
        </p:nvSpPr>
        <p:spPr>
          <a:xfrm>
            <a:off x="7992608" y="6677544"/>
            <a:ext cx="1919816" cy="162225"/>
          </a:xfrm>
        </p:spPr>
        <p:txBody>
          <a:bodyPr/>
          <a:lstStyle>
            <a:lvl1pPr>
              <a:defRPr/>
            </a:lvl1pPr>
          </a:lstStyle>
          <a:p>
            <a:pPr>
              <a:defRPr/>
            </a:pPr>
            <a:endParaRPr lang="nl-NL"/>
          </a:p>
        </p:txBody>
      </p:sp>
      <p:sp>
        <p:nvSpPr>
          <p:cNvPr id="7" name="Tijdelijke aanduiding voor tekst 7">
            <a:extLst>
              <a:ext uri="{FF2B5EF4-FFF2-40B4-BE49-F238E27FC236}">
                <a16:creationId xmlns:a16="http://schemas.microsoft.com/office/drawing/2014/main" id="{3DE7A6CE-CF66-4730-942B-C16F9ABC91AB}"/>
              </a:ext>
            </a:extLst>
          </p:cNvPr>
          <p:cNvSpPr>
            <a:spLocks noGrp="1"/>
          </p:cNvSpPr>
          <p:nvPr>
            <p:ph type="body" sz="quarter" idx="13"/>
            <p:custDataLst>
              <p:tags r:id="rId5"/>
            </p:custDataLst>
          </p:nvPr>
        </p:nvSpPr>
        <p:spPr>
          <a:xfrm>
            <a:off x="5040368" y="6681601"/>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a:cs typeface="+mn-cs"/>
              </a:defRPr>
            </a:lvl1pPr>
          </a:lstStyle>
          <a:p>
            <a:pPr marL="0" lvl="0" algn="ctr" defTabSz="914400" eaLnBrk="0" fontAlgn="auto" latinLnBrk="0" hangingPunct="0">
              <a:spcBef>
                <a:spcPct val="0"/>
              </a:spcBef>
            </a:pPr>
            <a:r>
              <a:rPr lang="nl-NL"/>
              <a:t>Klik om de modelstijlen te bewerken</a:t>
            </a:r>
          </a:p>
        </p:txBody>
      </p:sp>
    </p:spTree>
    <p:extLst>
      <p:ext uri="{BB962C8B-B14F-4D97-AF65-F5344CB8AC3E}">
        <p14:creationId xmlns:p14="http://schemas.microsoft.com/office/powerpoint/2010/main" val="392597712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p:custDataLst>
              <p:tags r:id="rId1"/>
            </p:custDataLst>
          </p:nvPr>
        </p:nvSpPr>
        <p:spPr>
          <a:xfrm>
            <a:off x="960967" y="332656"/>
            <a:ext cx="8638118" cy="601188"/>
          </a:xfrm>
        </p:spPr>
        <p:txBody>
          <a:bodyPr/>
          <a:lstStyle>
            <a:lvl1pPr>
              <a:defRPr sz="1800"/>
            </a:lvl1pPr>
          </a:lstStyle>
          <a:p>
            <a:r>
              <a:rPr lang="nl-NL"/>
              <a:t>Klik om de stijl te bewerken</a:t>
            </a:r>
          </a:p>
        </p:txBody>
      </p:sp>
      <p:sp>
        <p:nvSpPr>
          <p:cNvPr id="3" name="Tijdelijke aanduiding voor tekst 2"/>
          <p:cNvSpPr>
            <a:spLocks noGrp="1"/>
          </p:cNvSpPr>
          <p:nvPr>
            <p:ph type="body" idx="1"/>
            <p:custDataLst>
              <p:tags r:id="rId2"/>
            </p:custDataLst>
          </p:nvPr>
        </p:nvSpPr>
        <p:spPr>
          <a:xfrm>
            <a:off x="960001" y="1341685"/>
            <a:ext cx="5280000" cy="640949"/>
          </a:xfrm>
        </p:spPr>
        <p:txBody>
          <a:bodyPr anchor="t"/>
          <a:lstStyle>
            <a:lvl1pPr marL="0" indent="0">
              <a:buNone/>
              <a:defRPr lang="nl-NL" sz="2000" b="0" kern="1200" cap="none" baseline="0" dirty="0" smtClean="0">
                <a:solidFill>
                  <a:srgbClr val="C00000"/>
                </a:solidFill>
                <a:latin typeface="Calibri" panose="020F0502020204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rtl="0" eaLnBrk="0" fontAlgn="base" hangingPunct="0">
              <a:spcBef>
                <a:spcPct val="20000"/>
              </a:spcBef>
              <a:spcAft>
                <a:spcPct val="0"/>
              </a:spcAft>
              <a:buFont typeface="Arial" charset="0"/>
            </a:pPr>
            <a:r>
              <a:rPr lang="nl-NL" dirty="0"/>
              <a:t>Klik om de modelstijlen te bewerken</a:t>
            </a:r>
          </a:p>
        </p:txBody>
      </p:sp>
      <p:sp>
        <p:nvSpPr>
          <p:cNvPr id="4" name="Tijdelijke aanduiding voor inhoud 3"/>
          <p:cNvSpPr>
            <a:spLocks noGrp="1"/>
          </p:cNvSpPr>
          <p:nvPr>
            <p:ph sz="half" idx="2"/>
            <p:custDataLst>
              <p:tags r:id="rId3"/>
            </p:custDataLst>
          </p:nvPr>
        </p:nvSpPr>
        <p:spPr>
          <a:xfrm>
            <a:off x="960001" y="1982635"/>
            <a:ext cx="5280000" cy="4154895"/>
          </a:xfrm>
        </p:spPr>
        <p:txBody>
          <a:bodyPr/>
          <a:lstStyle>
            <a:lvl1pPr marL="0" indent="0">
              <a:defRPr lang="nl-NL" sz="1600" b="0" kern="1200" cap="none" baseline="0" dirty="0" smtClean="0">
                <a:solidFill>
                  <a:schemeClr val="tx1"/>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marL="342900" lvl="0" indent="-342900" algn="l" rtl="0" eaLnBrk="0" fontAlgn="base" hangingPunct="0">
              <a:spcBef>
                <a:spcPct val="20000"/>
              </a:spcBef>
              <a:spcAft>
                <a:spcPct val="0"/>
              </a:spcAft>
              <a:buFont typeface="Arial" charset="0"/>
              <a:buNone/>
            </a:pPr>
            <a:r>
              <a:rPr lang="nl-NL" dirty="0"/>
              <a:t>Klik om de modelstijlen te bewerken</a:t>
            </a:r>
          </a:p>
          <a:p>
            <a:pPr marL="342900" lvl="1" indent="-342900" algn="l" rtl="0" eaLnBrk="0" fontAlgn="base" hangingPunct="0">
              <a:spcBef>
                <a:spcPct val="20000"/>
              </a:spcBef>
              <a:spcAft>
                <a:spcPct val="0"/>
              </a:spcAft>
              <a:buFont typeface="Arial" charset="0"/>
            </a:pPr>
            <a:r>
              <a:rPr lang="nl-NL" dirty="0"/>
              <a:t>Tweede niveau</a:t>
            </a:r>
          </a:p>
          <a:p>
            <a:pPr marL="342900" lvl="2" indent="-342900" algn="l" rtl="0" eaLnBrk="0" fontAlgn="base" hangingPunct="0">
              <a:spcBef>
                <a:spcPct val="20000"/>
              </a:spcBef>
              <a:spcAft>
                <a:spcPct val="0"/>
              </a:spcAft>
              <a:buFont typeface="Arial" charset="0"/>
            </a:pPr>
            <a:r>
              <a:rPr lang="nl-NL" dirty="0"/>
              <a:t>Derde niveau</a:t>
            </a:r>
          </a:p>
          <a:p>
            <a:pPr marL="342900" lvl="3" indent="-342900" algn="l" rtl="0" eaLnBrk="0" fontAlgn="base" hangingPunct="0">
              <a:spcBef>
                <a:spcPct val="20000"/>
              </a:spcBef>
              <a:spcAft>
                <a:spcPct val="0"/>
              </a:spcAft>
              <a:buFont typeface="Arial" charset="0"/>
            </a:pPr>
            <a:r>
              <a:rPr lang="nl-NL" dirty="0"/>
              <a:t>Vierde niveau</a:t>
            </a:r>
          </a:p>
          <a:p>
            <a:pPr marL="342900" lvl="4" indent="-342900" algn="l" rtl="0" eaLnBrk="0" fontAlgn="base" hangingPunct="0">
              <a:spcBef>
                <a:spcPct val="20000"/>
              </a:spcBef>
              <a:spcAft>
                <a:spcPct val="0"/>
              </a:spcAft>
              <a:buFont typeface="Arial" charset="0"/>
            </a:pPr>
            <a:r>
              <a:rPr lang="nl-NL" dirty="0"/>
              <a:t>Vijfde niveau</a:t>
            </a:r>
          </a:p>
        </p:txBody>
      </p:sp>
      <p:sp>
        <p:nvSpPr>
          <p:cNvPr id="5" name="Tijdelijke aanduiding voor tekst 4"/>
          <p:cNvSpPr>
            <a:spLocks noGrp="1"/>
          </p:cNvSpPr>
          <p:nvPr>
            <p:ph type="body" sz="quarter" idx="3"/>
            <p:custDataLst>
              <p:tags r:id="rId4"/>
            </p:custDataLst>
          </p:nvPr>
        </p:nvSpPr>
        <p:spPr>
          <a:xfrm>
            <a:off x="6288022" y="1341685"/>
            <a:ext cx="5280000" cy="640949"/>
          </a:xfrm>
        </p:spPr>
        <p:txBody>
          <a:bodyPr anchor="t"/>
          <a:lstStyle>
            <a:lvl1pPr marL="0" indent="0">
              <a:buNone/>
              <a:defRPr lang="nl-NL" sz="2000" b="0" kern="1200" cap="none" baseline="0" dirty="0" smtClean="0">
                <a:solidFill>
                  <a:srgbClr val="C00000"/>
                </a:solidFill>
                <a:latin typeface="Calibri" panose="020F050202020403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342900" lvl="0" indent="-342900" algn="l" rtl="0" eaLnBrk="0" fontAlgn="base" hangingPunct="0">
              <a:spcBef>
                <a:spcPct val="20000"/>
              </a:spcBef>
              <a:spcAft>
                <a:spcPct val="0"/>
              </a:spcAft>
              <a:buFont typeface="Arial" charset="0"/>
              <a:buNone/>
            </a:pPr>
            <a:r>
              <a:rPr lang="nl-NL" dirty="0"/>
              <a:t>Klik om de modelstijlen te bewerken</a:t>
            </a:r>
          </a:p>
        </p:txBody>
      </p:sp>
      <p:sp>
        <p:nvSpPr>
          <p:cNvPr id="6" name="Tijdelijke aanduiding voor inhoud 5"/>
          <p:cNvSpPr>
            <a:spLocks noGrp="1"/>
          </p:cNvSpPr>
          <p:nvPr>
            <p:ph sz="quarter" idx="4"/>
            <p:custDataLst>
              <p:tags r:id="rId5"/>
            </p:custDataLst>
          </p:nvPr>
        </p:nvSpPr>
        <p:spPr>
          <a:xfrm>
            <a:off x="6288022" y="1982635"/>
            <a:ext cx="5280000" cy="4154895"/>
          </a:xfrm>
        </p:spPr>
        <p:txBody>
          <a:bodyPr/>
          <a:lstStyle>
            <a:lvl1pPr marL="0" indent="0">
              <a:defRPr lang="nl-NL" sz="1600" b="0" kern="1200" cap="none" baseline="0" dirty="0" smtClean="0">
                <a:solidFill>
                  <a:schemeClr val="tx1"/>
                </a:solidFill>
                <a:latin typeface="Calibri" panose="020F0502020204030204" pitchFamily="34" charset="0"/>
                <a:ea typeface="+mn-ea"/>
                <a:cs typeface="Arial" panose="020B0604020202020204"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marL="342900" lvl="0" indent="-342900" algn="l" rtl="0" eaLnBrk="0" fontAlgn="base" hangingPunct="0">
              <a:spcBef>
                <a:spcPct val="20000"/>
              </a:spcBef>
              <a:spcAft>
                <a:spcPct val="0"/>
              </a:spcAft>
              <a:buFont typeface="Arial" charset="0"/>
              <a:buNone/>
            </a:pPr>
            <a:r>
              <a:rPr lang="nl-NL" dirty="0"/>
              <a:t>Klik om de modelstijlen te bewerken</a:t>
            </a:r>
          </a:p>
          <a:p>
            <a:pPr marL="342900" lvl="1" indent="-342900" algn="l" rtl="0" eaLnBrk="0" fontAlgn="base" hangingPunct="0">
              <a:spcBef>
                <a:spcPct val="20000"/>
              </a:spcBef>
              <a:spcAft>
                <a:spcPct val="0"/>
              </a:spcAft>
              <a:buFont typeface="Arial" charset="0"/>
            </a:pPr>
            <a:r>
              <a:rPr lang="nl-NL" dirty="0"/>
              <a:t>Tweede niveau</a:t>
            </a:r>
          </a:p>
          <a:p>
            <a:pPr marL="342900" lvl="2" indent="-342900" algn="l" rtl="0" eaLnBrk="0" fontAlgn="base" hangingPunct="0">
              <a:spcBef>
                <a:spcPct val="20000"/>
              </a:spcBef>
              <a:spcAft>
                <a:spcPct val="0"/>
              </a:spcAft>
              <a:buFont typeface="Arial" charset="0"/>
            </a:pPr>
            <a:r>
              <a:rPr lang="nl-NL" dirty="0"/>
              <a:t>Derde niveau</a:t>
            </a:r>
          </a:p>
          <a:p>
            <a:pPr marL="342900" lvl="3" indent="-342900" algn="l" rtl="0" eaLnBrk="0" fontAlgn="base" hangingPunct="0">
              <a:spcBef>
                <a:spcPct val="20000"/>
              </a:spcBef>
              <a:spcAft>
                <a:spcPct val="0"/>
              </a:spcAft>
              <a:buFont typeface="Arial" charset="0"/>
            </a:pPr>
            <a:r>
              <a:rPr lang="nl-NL" dirty="0"/>
              <a:t>Vierde niveau</a:t>
            </a:r>
          </a:p>
          <a:p>
            <a:pPr marL="342900" lvl="4" indent="-342900" algn="l" rtl="0" eaLnBrk="0" fontAlgn="base" hangingPunct="0">
              <a:spcBef>
                <a:spcPct val="20000"/>
              </a:spcBef>
              <a:spcAft>
                <a:spcPct val="0"/>
              </a:spcAft>
              <a:buFont typeface="Arial" charset="0"/>
            </a:pPr>
            <a:r>
              <a:rPr lang="nl-NL" dirty="0"/>
              <a:t>Vijfde niveau</a:t>
            </a:r>
          </a:p>
        </p:txBody>
      </p:sp>
      <p:sp>
        <p:nvSpPr>
          <p:cNvPr id="8" name="Tijdelijke aanduiding voor voettekst 4"/>
          <p:cNvSpPr>
            <a:spLocks noGrp="1"/>
          </p:cNvSpPr>
          <p:nvPr>
            <p:ph type="ftr" sz="quarter" idx="14"/>
            <p:custDataLst>
              <p:tags r:id="rId6"/>
            </p:custDataLst>
          </p:nvPr>
        </p:nvSpPr>
        <p:spPr>
          <a:xfrm>
            <a:off x="7992608" y="6677544"/>
            <a:ext cx="1919816" cy="162225"/>
          </a:xfrm>
        </p:spPr>
        <p:txBody>
          <a:bodyPr/>
          <a:lstStyle>
            <a:lvl1pPr>
              <a:defRPr/>
            </a:lvl1pPr>
          </a:lstStyle>
          <a:p>
            <a:pPr>
              <a:defRPr/>
            </a:pPr>
            <a:endParaRPr lang="nl-NL"/>
          </a:p>
        </p:txBody>
      </p:sp>
      <p:sp>
        <p:nvSpPr>
          <p:cNvPr id="9" name="Tijdelijke aanduiding voor tekst 7">
            <a:extLst>
              <a:ext uri="{FF2B5EF4-FFF2-40B4-BE49-F238E27FC236}">
                <a16:creationId xmlns:a16="http://schemas.microsoft.com/office/drawing/2014/main" id="{29AC47AC-D39B-4E68-B19E-9E159E861E3E}"/>
              </a:ext>
            </a:extLst>
          </p:cNvPr>
          <p:cNvSpPr>
            <a:spLocks noGrp="1"/>
          </p:cNvSpPr>
          <p:nvPr>
            <p:ph type="body" sz="quarter" idx="13"/>
            <p:custDataLst>
              <p:tags r:id="rId7"/>
            </p:custDataLst>
          </p:nvPr>
        </p:nvSpPr>
        <p:spPr>
          <a:xfrm>
            <a:off x="5040368" y="6681601"/>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a:cs typeface="+mn-cs"/>
              </a:defRPr>
            </a:lvl1pPr>
          </a:lstStyle>
          <a:p>
            <a:pPr marL="0" lvl="0" algn="ctr" defTabSz="914400" eaLnBrk="0" fontAlgn="auto" latinLnBrk="0" hangingPunct="0">
              <a:spcBef>
                <a:spcPct val="0"/>
              </a:spcBef>
            </a:pPr>
            <a:r>
              <a:rPr lang="nl-NL"/>
              <a:t>Klik om de modelstijlen te bewerken</a:t>
            </a:r>
          </a:p>
        </p:txBody>
      </p:sp>
    </p:spTree>
    <p:extLst>
      <p:ext uri="{BB962C8B-B14F-4D97-AF65-F5344CB8AC3E}">
        <p14:creationId xmlns:p14="http://schemas.microsoft.com/office/powerpoint/2010/main" val="39256493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Tijdelijke aanduiding voor tekst 7"/>
          <p:cNvSpPr>
            <a:spLocks noGrp="1"/>
          </p:cNvSpPr>
          <p:nvPr>
            <p:ph type="body" sz="quarter" idx="13"/>
            <p:custDataLst>
              <p:tags r:id="rId1"/>
            </p:custDataLst>
          </p:nvPr>
        </p:nvSpPr>
        <p:spPr>
          <a:xfrm>
            <a:off x="5040368" y="6681733"/>
            <a:ext cx="1775712" cy="20341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lang="nl-NL" sz="1000" smtClean="0">
                <a:solidFill>
                  <a:srgbClr val="C00000"/>
                </a:solidFill>
                <a:cs typeface="+mn-cs"/>
              </a:defRPr>
            </a:lvl1pPr>
          </a:lstStyle>
          <a:p>
            <a:pPr marL="0" lvl="0" algn="ctr" defTabSz="914400" eaLnBrk="0" fontAlgn="auto" latinLnBrk="0" hangingPunct="0">
              <a:spcBef>
                <a:spcPct val="0"/>
              </a:spcBef>
            </a:pPr>
            <a:r>
              <a:rPr lang="nl-NL"/>
              <a:t>Klik om de modelstijlen te bewerken</a:t>
            </a:r>
          </a:p>
        </p:txBody>
      </p:sp>
      <p:sp>
        <p:nvSpPr>
          <p:cNvPr id="3" name="Tijdelijke aanduiding voor voettekst 4"/>
          <p:cNvSpPr>
            <a:spLocks noGrp="1"/>
          </p:cNvSpPr>
          <p:nvPr>
            <p:ph type="ftr" sz="quarter" idx="14"/>
            <p:custDataLst>
              <p:tags r:id="rId2"/>
            </p:custDataLst>
          </p:nvPr>
        </p:nvSpPr>
        <p:spPr>
          <a:xfrm>
            <a:off x="7992608" y="6677544"/>
            <a:ext cx="1919816" cy="162225"/>
          </a:xfrm>
        </p:spPr>
        <p:txBody>
          <a:bodyPr/>
          <a:lstStyle>
            <a:lvl1pPr>
              <a:defRPr/>
            </a:lvl1pPr>
          </a:lstStyle>
          <a:p>
            <a:pPr>
              <a:defRPr/>
            </a:pPr>
            <a:endParaRPr lang="nl-NL"/>
          </a:p>
        </p:txBody>
      </p:sp>
    </p:spTree>
    <p:extLst>
      <p:ext uri="{BB962C8B-B14F-4D97-AF65-F5344CB8AC3E}">
        <p14:creationId xmlns:p14="http://schemas.microsoft.com/office/powerpoint/2010/main" val="138646211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luitdia">
    <p:spTree>
      <p:nvGrpSpPr>
        <p:cNvPr id="1" name=""/>
        <p:cNvGrpSpPr/>
        <p:nvPr/>
      </p:nvGrpSpPr>
      <p:grpSpPr>
        <a:xfrm>
          <a:off x="0" y="0"/>
          <a:ext cx="0" cy="0"/>
          <a:chOff x="0" y="0"/>
          <a:chExt cx="0" cy="0"/>
        </a:xfrm>
      </p:grpSpPr>
      <p:sp>
        <p:nvSpPr>
          <p:cNvPr id="13" name="Rechthoek 10"/>
          <p:cNvSpPr/>
          <p:nvPr userDrawn="1"/>
        </p:nvSpPr>
        <p:spPr>
          <a:xfrm>
            <a:off x="1" y="0"/>
            <a:ext cx="12192000" cy="6870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sp>
        <p:nvSpPr>
          <p:cNvPr id="15" name="Rechthoek 11"/>
          <p:cNvSpPr/>
          <p:nvPr userDrawn="1"/>
        </p:nvSpPr>
        <p:spPr>
          <a:xfrm>
            <a:off x="1" y="1374145"/>
            <a:ext cx="12191999" cy="3817069"/>
          </a:xfrm>
          <a:prstGeom prst="rect">
            <a:avLst/>
          </a:prstGeom>
          <a:solidFill>
            <a:srgbClr val="E9E9E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1800" dirty="0"/>
          </a:p>
        </p:txBody>
      </p:sp>
      <p:graphicFrame>
        <p:nvGraphicFramePr>
          <p:cNvPr id="7" name="Tabel 6">
            <a:extLst>
              <a:ext uri="{FF2B5EF4-FFF2-40B4-BE49-F238E27FC236}">
                <a16:creationId xmlns:a16="http://schemas.microsoft.com/office/drawing/2014/main" id="{6E2513EE-A687-430C-B6A7-B7908B7E0836}"/>
              </a:ext>
            </a:extLst>
          </p:cNvPr>
          <p:cNvGraphicFramePr>
            <a:graphicFrameLocks noGrp="1"/>
          </p:cNvGraphicFramePr>
          <p:nvPr userDrawn="1">
            <p:extLst>
              <p:ext uri="{D42A27DB-BD31-4B8C-83A1-F6EECF244321}">
                <p14:modId xmlns:p14="http://schemas.microsoft.com/office/powerpoint/2010/main" val="3315877787"/>
              </p:ext>
            </p:extLst>
          </p:nvPr>
        </p:nvGraphicFramePr>
        <p:xfrm>
          <a:off x="10344472" y="5949280"/>
          <a:ext cx="1368425" cy="396875"/>
        </p:xfrm>
        <a:graphic>
          <a:graphicData uri="http://schemas.openxmlformats.org/drawingml/2006/table">
            <a:tbl>
              <a:tblPr firstRow="1" bandRow="1">
                <a:tableStyleId>{5C22544A-7EE6-4342-B048-85BDC9FD1C3A}</a:tableStyleId>
              </a:tblPr>
              <a:tblGrid>
                <a:gridCol w="1368425">
                  <a:extLst>
                    <a:ext uri="{9D8B030D-6E8A-4147-A177-3AD203B41FA5}">
                      <a16:colId xmlns:a16="http://schemas.microsoft.com/office/drawing/2014/main" val="20000"/>
                    </a:ext>
                  </a:extLst>
                </a:gridCol>
              </a:tblGrid>
              <a:tr h="396875">
                <a:tc>
                  <a:txBody>
                    <a:bodyPr/>
                    <a:lstStyle/>
                    <a:p>
                      <a:r>
                        <a:rPr lang="en-GB" sz="1000" b="0" dirty="0">
                          <a:solidFill>
                            <a:srgbClr val="C00000"/>
                          </a:solidFill>
                          <a:latin typeface="Arial" pitchFamily="34" charset="0"/>
                          <a:cs typeface="Arial" pitchFamily="34" charset="0"/>
                        </a:rPr>
                        <a:t>M: info@lssa.eu</a:t>
                      </a:r>
                    </a:p>
                    <a:p>
                      <a:r>
                        <a:rPr lang="en-GB" sz="1000" b="0" dirty="0">
                          <a:solidFill>
                            <a:srgbClr val="C00000"/>
                          </a:solidFill>
                          <a:latin typeface="Arial" pitchFamily="34" charset="0"/>
                          <a:cs typeface="Arial" pitchFamily="34" charset="0"/>
                        </a:rPr>
                        <a:t>W: www.lssa.eu</a:t>
                      </a:r>
                    </a:p>
                  </a:txBody>
                  <a:tcPr marL="91473" marR="91473" marT="45793" marB="457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0"/>
                  </a:ext>
                </a:extLst>
              </a:tr>
            </a:tbl>
          </a:graphicData>
        </a:graphic>
      </p:graphicFrame>
      <p:pic>
        <p:nvPicPr>
          <p:cNvPr id="3" name="Afbeelding 2" descr="Afbeelding met tekening&#10;&#10;Automatisch gegenereerde beschrijving">
            <a:extLst>
              <a:ext uri="{FF2B5EF4-FFF2-40B4-BE49-F238E27FC236}">
                <a16:creationId xmlns:a16="http://schemas.microsoft.com/office/drawing/2014/main" id="{BA303841-B408-4C1D-B916-B1F679BDD9CA}"/>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127448" y="5839109"/>
            <a:ext cx="2421012" cy="617215"/>
          </a:xfrm>
          <a:prstGeom prst="rect">
            <a:avLst/>
          </a:prstGeom>
        </p:spPr>
      </p:pic>
    </p:spTree>
    <p:extLst>
      <p:ext uri="{BB962C8B-B14F-4D97-AF65-F5344CB8AC3E}">
        <p14:creationId xmlns:p14="http://schemas.microsoft.com/office/powerpoint/2010/main" val="32148299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18" Type="http://schemas.openxmlformats.org/officeDocument/2006/relationships/tags" Target="../tags/tag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tags" Target="../tags/tag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tags" Target="../tags/tag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Afbeelding 10"/>
          <p:cNvPicPr preferRelativeResize="0"/>
          <p:nvPr userDrawn="1">
            <p:custDataLst>
              <p:tags r:id="rId12"/>
            </p:custDataLst>
          </p:nvPr>
        </p:nvPicPr>
        <p:blipFill>
          <a:blip r:embed="rId19">
            <a:extLst>
              <a:ext uri="{28A0092B-C50C-407E-A947-70E740481C1C}">
                <a14:useLocalDpi xmlns:a14="http://schemas.microsoft.com/office/drawing/2010/main" val="0"/>
              </a:ext>
            </a:extLst>
          </a:blip>
          <a:stretch>
            <a:fillRect/>
          </a:stretch>
        </p:blipFill>
        <p:spPr bwMode="auto">
          <a:xfrm>
            <a:off x="1" y="6619432"/>
            <a:ext cx="12192000" cy="278332"/>
          </a:xfrm>
          <a:prstGeom prst="rect">
            <a:avLst/>
          </a:prstGeom>
          <a:solidFill>
            <a:srgbClr val="DBDBE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027" name="Tijdelijke aanduiding voor titel 1"/>
          <p:cNvSpPr>
            <a:spLocks noGrp="1"/>
          </p:cNvSpPr>
          <p:nvPr>
            <p:ph type="title"/>
            <p:custDataLst>
              <p:tags r:id="rId13"/>
            </p:custDataLst>
          </p:nvPr>
        </p:nvSpPr>
        <p:spPr bwMode="auto">
          <a:xfrm>
            <a:off x="960967" y="331200"/>
            <a:ext cx="8638118" cy="601188"/>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nl-NL" altLang="nl-NL"/>
              <a:t>Klik om de stijl te bewerken</a:t>
            </a:r>
          </a:p>
        </p:txBody>
      </p:sp>
      <p:sp>
        <p:nvSpPr>
          <p:cNvPr id="1028" name="Tijdelijke aanduiding voor tekst 2"/>
          <p:cNvSpPr>
            <a:spLocks noGrp="1"/>
          </p:cNvSpPr>
          <p:nvPr>
            <p:ph type="body" idx="1"/>
            <p:custDataLst>
              <p:tags r:id="rId14"/>
            </p:custDataLst>
          </p:nvPr>
        </p:nvSpPr>
        <p:spPr bwMode="auto">
          <a:xfrm>
            <a:off x="960967" y="1343927"/>
            <a:ext cx="10560051" cy="504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modelstijlen te bewerken</a:t>
            </a:r>
          </a:p>
          <a:p>
            <a:pPr lvl="1"/>
            <a:r>
              <a:rPr lang="nl-NL" altLang="nl-NL" dirty="0"/>
              <a:t>Tweede niveau</a:t>
            </a:r>
          </a:p>
          <a:p>
            <a:pPr lvl="2"/>
            <a:r>
              <a:rPr lang="nl-NL" altLang="nl-NL" dirty="0"/>
              <a:t>Derde niveau</a:t>
            </a:r>
          </a:p>
          <a:p>
            <a:pPr lvl="3"/>
            <a:r>
              <a:rPr lang="nl-NL" altLang="nl-NL" dirty="0"/>
              <a:t>Vierde niveau</a:t>
            </a:r>
          </a:p>
          <a:p>
            <a:pPr lvl="4"/>
            <a:r>
              <a:rPr lang="nl-NL" altLang="nl-NL" dirty="0"/>
              <a:t>Vijfde niveau</a:t>
            </a:r>
          </a:p>
        </p:txBody>
      </p:sp>
      <p:sp>
        <p:nvSpPr>
          <p:cNvPr id="5" name="Tijdelijke aanduiding voor voettekst 4"/>
          <p:cNvSpPr>
            <a:spLocks noGrp="1"/>
          </p:cNvSpPr>
          <p:nvPr>
            <p:ph type="ftr" sz="quarter" idx="3"/>
            <p:custDataLst>
              <p:tags r:id="rId15"/>
            </p:custDataLst>
          </p:nvPr>
        </p:nvSpPr>
        <p:spPr>
          <a:xfrm>
            <a:off x="7992608" y="6677544"/>
            <a:ext cx="1919816" cy="162225"/>
          </a:xfrm>
          <a:prstGeom prst="rect">
            <a:avLst/>
          </a:prstGeom>
        </p:spPr>
        <p:txBody>
          <a:bodyPr vert="horz" lIns="91440" tIns="45720" rIns="91440" bIns="45720" rtlCol="0" anchor="ctr"/>
          <a:lstStyle>
            <a:defPPr>
              <a:defRPr lang="nl-NL" smtId="4294967295"/>
            </a:defPPr>
            <a:lvl1pPr marL="0" algn="ctr" defTabSz="914400" rtl="0" eaLnBrk="0" fontAlgn="auto" latinLnBrk="0" hangingPunct="0">
              <a:spcBef>
                <a:spcPct val="0"/>
              </a:spcBef>
              <a:spcAft>
                <a:spcPct val="0"/>
              </a:spcAft>
              <a:defRPr sz="1000" kern="1200">
                <a:solidFill>
                  <a:srgbClr val="C00000"/>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2pPr>
            <a:lvl3pPr marL="9144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3pPr>
            <a:lvl4pPr marL="13716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4pPr>
            <a:lvl5pPr marL="18288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5pPr>
            <a:lvl6pPr marL="2286000" algn="l" defTabSz="914400" rtl="0" eaLnBrk="1" latinLnBrk="0" hangingPunct="1">
              <a:defRPr sz="1800" kern="1200" smtId="4294967295">
                <a:solidFill>
                  <a:schemeClr val="tx1"/>
                </a:solidFill>
                <a:latin typeface="Calibri" panose="020F0502020204030204" pitchFamily="34" charset="0"/>
                <a:ea typeface="+mn-ea"/>
                <a:cs typeface="Arial"/>
              </a:defRPr>
            </a:lvl6pPr>
            <a:lvl7pPr marL="2743200" algn="l" defTabSz="914400" rtl="0" eaLnBrk="1" latinLnBrk="0" hangingPunct="1">
              <a:defRPr sz="1800" kern="1200" smtId="4294967295">
                <a:solidFill>
                  <a:schemeClr val="tx1"/>
                </a:solidFill>
                <a:latin typeface="Calibri" panose="020F0502020204030204" pitchFamily="34" charset="0"/>
                <a:ea typeface="+mn-ea"/>
                <a:cs typeface="Arial"/>
              </a:defRPr>
            </a:lvl7pPr>
            <a:lvl8pPr marL="3200400" algn="l" defTabSz="914400" rtl="0" eaLnBrk="1" latinLnBrk="0" hangingPunct="1">
              <a:defRPr sz="1800" kern="1200" smtId="4294967295">
                <a:solidFill>
                  <a:schemeClr val="tx1"/>
                </a:solidFill>
                <a:latin typeface="Calibri" panose="020F0502020204030204" pitchFamily="34" charset="0"/>
                <a:ea typeface="+mn-ea"/>
                <a:cs typeface="Arial"/>
              </a:defRPr>
            </a:lvl8pPr>
          </a:lstStyle>
          <a:p>
            <a:pPr>
              <a:defRPr/>
            </a:pPr>
            <a:endParaRPr lang="nl-NL"/>
          </a:p>
        </p:txBody>
      </p:sp>
      <p:sp>
        <p:nvSpPr>
          <p:cNvPr id="1033" name="Text Box 20"/>
          <p:cNvSpPr txBox="1">
            <a:spLocks noChangeArrowheads="1"/>
          </p:cNvSpPr>
          <p:nvPr>
            <p:custDataLst>
              <p:tags r:id="rId16"/>
            </p:custDataLst>
          </p:nvPr>
        </p:nvSpPr>
        <p:spPr bwMode="auto">
          <a:xfrm>
            <a:off x="0" y="6648163"/>
            <a:ext cx="1727200" cy="16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tIns="0" bIns="0" anchor="b"/>
          <a:lstStyle>
            <a:defPPr>
              <a:defRPr lang="nl-NL" smtId="4294967295"/>
            </a:defPPr>
            <a:lvl1pPr marL="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1pPr>
            <a:lvl2pPr marL="742950" indent="-2857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2pPr>
            <a:lvl3pPr marL="1143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3pPr>
            <a:lvl4pPr marL="1600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4pPr>
            <a:lvl5pPr marL="20574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5pPr>
            <a:lvl6pPr marL="25146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Arial"/>
              </a:defRPr>
            </a:lvl6pPr>
            <a:lvl7pPr marL="29718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Arial"/>
              </a:defRPr>
            </a:lvl7pPr>
            <a:lvl8pPr marL="3429000" indent="-228600" algn="l" defTabSz="914400" rtl="0" eaLnBrk="1" fontAlgn="base" latinLnBrk="0" hangingPunct="1">
              <a:spcBef>
                <a:spcPct val="0"/>
              </a:spcBef>
              <a:spcAft>
                <a:spcPct val="0"/>
              </a:spcAft>
              <a:defRPr sz="1800" kern="1200">
                <a:solidFill>
                  <a:schemeClr val="tx1"/>
                </a:solidFill>
                <a:latin typeface="Calibri" panose="020F0502020204030204" pitchFamily="34" charset="0"/>
                <a:ea typeface="+mn-ea"/>
                <a:cs typeface="Arial"/>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spcBef>
                <a:spcPct val="20000"/>
              </a:spcBef>
              <a:buClr>
                <a:srgbClr val="0000FF"/>
              </a:buClr>
              <a:buSzPct val="125000"/>
              <a:defRPr/>
            </a:pPr>
            <a:r>
              <a:rPr lang="en-US" sz="1000" dirty="0">
                <a:solidFill>
                  <a:srgbClr val="C00000"/>
                </a:solidFill>
              </a:rPr>
              <a:t>© LSSA 2023</a:t>
            </a:r>
          </a:p>
        </p:txBody>
      </p:sp>
      <p:sp>
        <p:nvSpPr>
          <p:cNvPr id="1031" name="Rectangle 9"/>
          <p:cNvSpPr>
            <a:spLocks noChangeArrowheads="1"/>
          </p:cNvSpPr>
          <p:nvPr>
            <p:custDataLst>
              <p:tags r:id="rId17"/>
            </p:custDataLst>
          </p:nvPr>
        </p:nvSpPr>
        <p:spPr bwMode="auto">
          <a:xfrm>
            <a:off x="11408835" y="6651604"/>
            <a:ext cx="783167" cy="20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defPPr>
              <a:defRPr lang="nl-NL" smtId="4294967295"/>
            </a:defPPr>
            <a:lvl1pPr marL="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1pPr>
            <a:lvl2pPr marL="742950" indent="-28575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2pPr>
            <a:lvl3pPr marL="1143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3pPr>
            <a:lvl4pPr marL="16002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4pPr>
            <a:lvl5pPr marL="20574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5pPr>
            <a:lvl6pPr marL="25146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6pPr>
            <a:lvl7pPr marL="29718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7pPr>
            <a:lvl8pPr marL="3429000" indent="-228600" algn="l" defTabSz="914400" rtl="0" eaLnBrk="0" fontAlgn="base" latinLnBrk="0" hangingPunct="0">
              <a:spcBef>
                <a:spcPct val="0"/>
              </a:spcBef>
              <a:spcAft>
                <a:spcPct val="0"/>
              </a:spcAft>
              <a:defRPr sz="1800" kern="1200">
                <a:solidFill>
                  <a:schemeClr val="tx1"/>
                </a:solidFill>
                <a:latin typeface="Calibri" panose="020F0502020204030204" pitchFamily="34" charset="0"/>
                <a:ea typeface="+mn-ea"/>
                <a:cs typeface="Arial"/>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a:defRPr>
            </a:lvl9pPr>
          </a:lstStyle>
          <a:p>
            <a:pPr algn="ctr" eaLnBrk="1" hangingPunct="1">
              <a:defRPr/>
            </a:pPr>
            <a:fld id="{CF8796CE-E2AE-4245-AC9D-323BDF512387}" type="slidenum">
              <a:rPr lang="nl-NL" altLang="nl-NL" sz="1200" b="0" smtClean="0">
                <a:solidFill>
                  <a:srgbClr val="C00000"/>
                </a:solidFill>
              </a:rPr>
              <a:pPr algn="ctr" eaLnBrk="1" hangingPunct="1">
                <a:defRPr/>
              </a:pPr>
              <a:t>‹nr.›</a:t>
            </a:fld>
            <a:endParaRPr lang="nl-NL" altLang="nl-NL" sz="1200" b="0">
              <a:solidFill>
                <a:srgbClr val="C00000"/>
              </a:solidFill>
            </a:endParaRPr>
          </a:p>
        </p:txBody>
      </p:sp>
      <p:cxnSp>
        <p:nvCxnSpPr>
          <p:cNvPr id="10" name="Rechte verbindingslijn 9"/>
          <p:cNvCxnSpPr/>
          <p:nvPr>
            <p:custDataLst>
              <p:tags r:id="rId18"/>
            </p:custDataLst>
          </p:nvPr>
        </p:nvCxnSpPr>
        <p:spPr>
          <a:xfrm>
            <a:off x="1" y="1054467"/>
            <a:ext cx="12192000" cy="159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7170" name="Picture 2" descr="Afbeeldingsresultaat voor lssa logo">
            <a:extLst>
              <a:ext uri="{FF2B5EF4-FFF2-40B4-BE49-F238E27FC236}">
                <a16:creationId xmlns:a16="http://schemas.microsoft.com/office/drawing/2014/main" id="{9C6B8C6C-3CB0-4BD7-96B5-800242A188DD}"/>
              </a:ext>
            </a:extLst>
          </p:cNvPr>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10180399" y="488749"/>
            <a:ext cx="1620019" cy="41045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0" r:id="rId1"/>
    <p:sldLayoutId id="2147483915" r:id="rId2"/>
    <p:sldLayoutId id="2147483914" r:id="rId3"/>
    <p:sldLayoutId id="2147483922" r:id="rId4"/>
    <p:sldLayoutId id="2147483918" r:id="rId5"/>
    <p:sldLayoutId id="2147483916" r:id="rId6"/>
    <p:sldLayoutId id="2147483917" r:id="rId7"/>
    <p:sldLayoutId id="2147483919" r:id="rId8"/>
    <p:sldLayoutId id="2147483920" r:id="rId9"/>
    <p:sldLayoutId id="2147483923" r:id="rId10"/>
  </p:sldLayoutIdLst>
  <p:transition/>
  <p:hf sldNum="0" hdr="0" dt="0"/>
  <p:txStyles>
    <p:titleStyle>
      <a:lvl1pPr algn="l" rtl="0" eaLnBrk="1" fontAlgn="base" hangingPunct="1">
        <a:spcBef>
          <a:spcPct val="0"/>
        </a:spcBef>
        <a:spcAft>
          <a:spcPct val="0"/>
        </a:spcAft>
        <a:defRPr lang="nl-NL" altLang="nl-NL" sz="1800" b="0" kern="1200" cap="all" spc="190" smtClean="0">
          <a:solidFill>
            <a:schemeClr val="tx1">
              <a:lumMod val="65000"/>
              <a:lumOff val="35000"/>
            </a:schemeClr>
          </a:solidFill>
          <a:latin typeface="Calibri"/>
          <a:ea typeface="+mj-ea"/>
          <a:cs typeface="Arial" panose="020B0604020202020204" pitchFamily="34" charset="0"/>
        </a:defRPr>
      </a:lvl1pPr>
      <a:lvl2pPr algn="ctr" rtl="0" eaLnBrk="1" fontAlgn="base" hangingPunct="1">
        <a:spcBef>
          <a:spcPct val="0"/>
        </a:spcBef>
        <a:spcAft>
          <a:spcPct val="0"/>
        </a:spcAft>
        <a:defRPr sz="2800" b="1">
          <a:solidFill>
            <a:schemeClr val="tx1"/>
          </a:solidFill>
          <a:latin typeface="Arial"/>
          <a:cs typeface="Arial"/>
        </a:defRPr>
      </a:lvl2pPr>
      <a:lvl3pPr algn="ctr" rtl="0" eaLnBrk="1" fontAlgn="base" hangingPunct="1">
        <a:spcBef>
          <a:spcPct val="0"/>
        </a:spcBef>
        <a:spcAft>
          <a:spcPct val="0"/>
        </a:spcAft>
        <a:defRPr sz="2800" b="1">
          <a:solidFill>
            <a:schemeClr val="tx1"/>
          </a:solidFill>
          <a:latin typeface="Arial"/>
          <a:cs typeface="Arial"/>
        </a:defRPr>
      </a:lvl3pPr>
      <a:lvl4pPr algn="ctr" rtl="0" eaLnBrk="1" fontAlgn="base" hangingPunct="1">
        <a:spcBef>
          <a:spcPct val="0"/>
        </a:spcBef>
        <a:spcAft>
          <a:spcPct val="0"/>
        </a:spcAft>
        <a:defRPr sz="2800" b="1">
          <a:solidFill>
            <a:schemeClr val="tx1"/>
          </a:solidFill>
          <a:latin typeface="Arial"/>
          <a:cs typeface="Arial"/>
        </a:defRPr>
      </a:lvl4pPr>
      <a:lvl5pPr algn="ctr" rtl="0" eaLnBrk="1" fontAlgn="base" hangingPunct="1">
        <a:spcBef>
          <a:spcPct val="0"/>
        </a:spcBef>
        <a:spcAft>
          <a:spcPct val="0"/>
        </a:spcAft>
        <a:defRPr sz="2800" b="1">
          <a:solidFill>
            <a:schemeClr val="tx1"/>
          </a:solidFill>
          <a:latin typeface="Arial"/>
          <a:cs typeface="Arial"/>
        </a:defRPr>
      </a:lvl5pPr>
      <a:lvl6pPr marL="457200" algn="ctr" rtl="0" eaLnBrk="1" fontAlgn="base" hangingPunct="1">
        <a:spcBef>
          <a:spcPct val="0"/>
        </a:spcBef>
        <a:spcAft>
          <a:spcPct val="0"/>
        </a:spcAft>
        <a:defRPr sz="2800" b="1">
          <a:solidFill>
            <a:srgbClr val="FEF6D6"/>
          </a:solidFill>
          <a:latin typeface="Arial"/>
          <a:cs typeface="Arial"/>
        </a:defRPr>
      </a:lvl6pPr>
      <a:lvl7pPr marL="914400" algn="ctr" rtl="0" eaLnBrk="1" fontAlgn="base" hangingPunct="1">
        <a:spcBef>
          <a:spcPct val="0"/>
        </a:spcBef>
        <a:spcAft>
          <a:spcPct val="0"/>
        </a:spcAft>
        <a:defRPr sz="2800" b="1">
          <a:solidFill>
            <a:srgbClr val="FEF6D6"/>
          </a:solidFill>
          <a:latin typeface="Arial"/>
          <a:cs typeface="Arial"/>
        </a:defRPr>
      </a:lvl7pPr>
      <a:lvl8pPr marL="1371600" algn="ctr" rtl="0" eaLnBrk="1" fontAlgn="base" hangingPunct="1">
        <a:spcBef>
          <a:spcPct val="0"/>
        </a:spcBef>
        <a:spcAft>
          <a:spcPct val="0"/>
        </a:spcAft>
        <a:defRPr sz="2800" b="1">
          <a:solidFill>
            <a:srgbClr val="FEF6D6"/>
          </a:solidFill>
          <a:latin typeface="Arial"/>
          <a:cs typeface="Arial"/>
        </a:defRPr>
      </a:lvl8pPr>
      <a:lvl9pPr marL="1828800" algn="ctr" rtl="0" eaLnBrk="1" fontAlgn="base" hangingPunct="1">
        <a:spcBef>
          <a:spcPct val="0"/>
        </a:spcBef>
        <a:spcAft>
          <a:spcPct val="0"/>
        </a:spcAft>
        <a:defRPr sz="2800" b="1">
          <a:solidFill>
            <a:srgbClr val="FEF6D6"/>
          </a:solidFill>
          <a:latin typeface="Arial"/>
          <a:cs typeface="Arial"/>
        </a:defRPr>
      </a:lvl9pPr>
    </p:titleStyle>
    <p:bodyStyle>
      <a:lvl1pPr marL="342900" indent="-342900" algn="l" rtl="0" eaLnBrk="1" fontAlgn="base" hangingPunct="1">
        <a:spcBef>
          <a:spcPct val="20000"/>
        </a:spcBef>
        <a:spcAft>
          <a:spcPct val="0"/>
        </a:spcAft>
        <a:buFont typeface="Arial" charset="0"/>
        <a:defRPr sz="2000" b="0" kern="1200" cap="none" baseline="0">
          <a:solidFill>
            <a:srgbClr val="C00000"/>
          </a:solidFill>
          <a:latin typeface="Calibri" panose="020F0502020204030204" pitchFamily="34" charset="0"/>
          <a:ea typeface="+mn-ea"/>
          <a:cs typeface="Arial" panose="020B0604020202020204" pitchFamily="34" charset="0"/>
        </a:defRPr>
      </a:lvl1pPr>
      <a:lvl2pPr marL="444500" indent="-265113" algn="l" rtl="0" eaLnBrk="1" fontAlgn="base" hangingPunct="1">
        <a:spcBef>
          <a:spcPct val="20000"/>
        </a:spcBef>
        <a:spcAft>
          <a:spcPct val="0"/>
        </a:spcAft>
        <a:buClr>
          <a:srgbClr val="C00000"/>
        </a:buClr>
        <a:buSzPct val="120000"/>
        <a:buFont typeface="Arial" charset="0"/>
        <a:buChar char="•"/>
        <a:defRPr sz="1600" b="0" kern="1200">
          <a:solidFill>
            <a:schemeClr val="tx1"/>
          </a:solidFill>
          <a:latin typeface="Calibri" panose="020F0502020204030204" pitchFamily="34" charset="0"/>
          <a:ea typeface="+mn-ea"/>
          <a:cs typeface="Arial" panose="020B0604020202020204" pitchFamily="34" charset="0"/>
        </a:defRPr>
      </a:lvl2pPr>
      <a:lvl3pPr marL="982663" indent="-265113" algn="l" rtl="0" eaLnBrk="1" fontAlgn="base" hangingPunct="1">
        <a:spcBef>
          <a:spcPct val="20000"/>
        </a:spcBef>
        <a:spcAft>
          <a:spcPct val="0"/>
        </a:spcAft>
        <a:buClr>
          <a:srgbClr val="C00000"/>
        </a:buClr>
        <a:buSzPct val="120000"/>
        <a:buFont typeface="Arial" charset="0"/>
        <a:buChar char="•"/>
        <a:defRPr sz="1600" b="0" kern="1200">
          <a:solidFill>
            <a:schemeClr val="tx1"/>
          </a:solidFill>
          <a:latin typeface="Calibri" panose="020F0502020204030204" pitchFamily="34" charset="0"/>
          <a:ea typeface="+mn-ea"/>
          <a:cs typeface="Arial" panose="020B0604020202020204" pitchFamily="34" charset="0"/>
        </a:defRPr>
      </a:lvl3pPr>
      <a:lvl4pPr marL="1520825" indent="-265113" algn="l" rtl="0" eaLnBrk="1" fontAlgn="base" hangingPunct="1">
        <a:spcBef>
          <a:spcPct val="20000"/>
        </a:spcBef>
        <a:spcAft>
          <a:spcPct val="0"/>
        </a:spcAft>
        <a:buClr>
          <a:srgbClr val="C00000"/>
        </a:buClr>
        <a:buSzPct val="120000"/>
        <a:buFont typeface="Arial" charset="0"/>
        <a:buChar char="•"/>
        <a:defRPr sz="1400" b="0" kern="1200">
          <a:solidFill>
            <a:schemeClr val="tx1"/>
          </a:solidFill>
          <a:latin typeface="Calibri" panose="020F0502020204030204" pitchFamily="34" charset="0"/>
          <a:ea typeface="+mn-ea"/>
          <a:cs typeface="Arial" panose="020B0604020202020204" pitchFamily="34" charset="0"/>
        </a:defRPr>
      </a:lvl4pPr>
      <a:lvl5pPr marL="2057400" indent="-263525" algn="l" rtl="0" eaLnBrk="1" fontAlgn="base" hangingPunct="1">
        <a:spcBef>
          <a:spcPct val="20000"/>
        </a:spcBef>
        <a:spcAft>
          <a:spcPct val="0"/>
        </a:spcAft>
        <a:buClr>
          <a:srgbClr val="C00000"/>
        </a:buClr>
        <a:buSzPct val="120000"/>
        <a:buFont typeface="Arial" charset="0"/>
        <a:buChar char="•"/>
        <a:defRPr sz="1400" b="0" kern="120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DMADV DfSS review template</a:t>
            </a:r>
            <a:endParaRPr lang="nl-NL" dirty="0"/>
          </a:p>
        </p:txBody>
      </p:sp>
      <p:sp>
        <p:nvSpPr>
          <p:cNvPr id="3" name="Ondertitel 2"/>
          <p:cNvSpPr>
            <a:spLocks noGrp="1"/>
          </p:cNvSpPr>
          <p:nvPr>
            <p:ph type="subTitle" idx="1"/>
          </p:nvPr>
        </p:nvSpPr>
        <p:spPr/>
        <p:txBody>
          <a:bodyPr/>
          <a:lstStyle/>
          <a:p>
            <a:r>
              <a:rPr lang="nl-NL"/>
              <a:t>Organization:		&lt;Name organization&gt;</a:t>
            </a:r>
          </a:p>
          <a:p>
            <a:r>
              <a:rPr lang="nl-NL"/>
              <a:t>Project manager:	&lt;Name Belt&gt;</a:t>
            </a:r>
          </a:p>
          <a:p>
            <a:r>
              <a:rPr lang="nl-NL"/>
              <a:t>Belt level:		[Green Belt / Black Belt]</a:t>
            </a:r>
          </a:p>
        </p:txBody>
      </p:sp>
      <p:sp>
        <p:nvSpPr>
          <p:cNvPr id="4" name="Tijdelijke aanduiding voor tekst 3"/>
          <p:cNvSpPr>
            <a:spLocks noGrp="1"/>
          </p:cNvSpPr>
          <p:nvPr>
            <p:ph type="body" sz="quarter" idx="13"/>
          </p:nvPr>
        </p:nvSpPr>
        <p:spPr/>
        <p:txBody>
          <a:bodyPr/>
          <a:lstStyle/>
          <a:p>
            <a:r>
              <a:rPr lang="nl-NL"/>
              <a:t>Revision:	&lt;v1.0&gt;</a:t>
            </a:r>
          </a:p>
          <a:p>
            <a:r>
              <a:rPr lang="nl-NL"/>
              <a:t>Date:	&lt;xx-xx-xxxx&gt;</a:t>
            </a:r>
            <a:endParaRPr lang="nl-NL" dirty="0"/>
          </a:p>
        </p:txBody>
      </p:sp>
      <p:sp>
        <p:nvSpPr>
          <p:cNvPr id="5" name="Tijdelijke aanduiding voor inhoud 4"/>
          <p:cNvSpPr>
            <a:spLocks noGrp="1"/>
          </p:cNvSpPr>
          <p:nvPr>
            <p:ph sz="quarter" idx="17"/>
          </p:nvPr>
        </p:nvSpPr>
        <p:spPr/>
        <p:txBody>
          <a:bodyPr/>
          <a:lstStyle/>
          <a:p>
            <a:r>
              <a:rPr lang="nl-NL"/>
              <a:t>Project title: 	&lt;Title&gt;</a:t>
            </a:r>
          </a:p>
          <a:p>
            <a:r>
              <a:rPr lang="nl-NL"/>
              <a:t>Project Type:	[Design for Six Sigma]</a:t>
            </a:r>
            <a:endParaRPr lang="nl-NL" dirty="0"/>
          </a:p>
        </p:txBody>
      </p:sp>
    </p:spTree>
    <p:extLst>
      <p:ext uri="{BB962C8B-B14F-4D97-AF65-F5344CB8AC3E}">
        <p14:creationId xmlns:p14="http://schemas.microsoft.com/office/powerpoint/2010/main" val="354378981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US" noProof="0"/>
              <a:t>Translate functional requirements into technical requirements</a:t>
            </a:r>
            <a:endParaRPr lang="en-GB" noProof="0"/>
          </a:p>
          <a:p>
            <a:pPr lvl="1"/>
            <a:endParaRPr lang="en-GB" noProof="0"/>
          </a:p>
          <a:p>
            <a:pPr lvl="1"/>
            <a:r>
              <a:rPr lang="en-GB" noProof="0"/>
              <a:t>…</a:t>
            </a:r>
            <a:endParaRPr lang="en-GB" noProof="0" dirty="0"/>
          </a:p>
          <a:p>
            <a:pPr marL="77787" indent="0"/>
            <a:endParaRPr lang="en-GB" noProof="0"/>
          </a:p>
          <a:p>
            <a:pPr marL="77787" indent="0"/>
            <a:endParaRPr lang="en-GB"/>
          </a:p>
        </p:txBody>
      </p:sp>
      <p:sp>
        <p:nvSpPr>
          <p:cNvPr id="6" name="Tijdelijke aanduiding voor tekst 5">
            <a:extLst>
              <a:ext uri="{FF2B5EF4-FFF2-40B4-BE49-F238E27FC236}">
                <a16:creationId xmlns:a16="http://schemas.microsoft.com/office/drawing/2014/main" id="{53D85B80-0C5E-4B2A-942A-16743B0C714F}"/>
              </a:ext>
            </a:extLst>
          </p:cNvPr>
          <p:cNvSpPr>
            <a:spLocks noGrp="1"/>
          </p:cNvSpPr>
          <p:nvPr>
            <p:ph type="body" sz="quarter" idx="13"/>
          </p:nvPr>
        </p:nvSpPr>
        <p:spPr/>
        <p:txBody>
          <a:bodyPr/>
          <a:lstStyle/>
          <a:p>
            <a:endParaRPr lang="nl-NL"/>
          </a:p>
        </p:txBody>
      </p:sp>
      <p:sp>
        <p:nvSpPr>
          <p:cNvPr id="2" name="Titel 1"/>
          <p:cNvSpPr>
            <a:spLocks noGrp="1"/>
          </p:cNvSpPr>
          <p:nvPr>
            <p:ph type="title"/>
          </p:nvPr>
        </p:nvSpPr>
        <p:spPr/>
        <p:txBody>
          <a:bodyPr/>
          <a:lstStyle/>
          <a:p>
            <a:r>
              <a:rPr lang="en-GB" noProof="0"/>
              <a:t>MEASURE</a:t>
            </a:r>
            <a:br>
              <a:rPr lang="en-GB" noProof="0"/>
            </a:br>
            <a:r>
              <a:rPr lang="en-GB" noProof="0"/>
              <a:t>4 – </a:t>
            </a:r>
            <a:r>
              <a:rPr lang="nl-NL"/>
              <a:t>Translate into technical requirements</a:t>
            </a:r>
            <a:endParaRPr lang="en-GB" noProof="0" dirty="0"/>
          </a:p>
        </p:txBody>
      </p:sp>
      <p:sp>
        <p:nvSpPr>
          <p:cNvPr id="5" name="TextBox 12">
            <a:extLst>
              <a:ext uri="{FF2B5EF4-FFF2-40B4-BE49-F238E27FC236}">
                <a16:creationId xmlns:a16="http://schemas.microsoft.com/office/drawing/2014/main" id="{5944361B-CE1E-4FE1-9045-6D1138647729}"/>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132611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967" y="331200"/>
            <a:ext cx="8638118" cy="601188"/>
          </a:xfrm>
        </p:spPr>
        <p:txBody>
          <a:bodyPr/>
          <a:lstStyle/>
          <a:p>
            <a:r>
              <a:rPr lang="en-GB" noProof="0" dirty="0"/>
              <a:t>MEASURE</a:t>
            </a:r>
            <a:br>
              <a:rPr lang="en-GB" noProof="0"/>
            </a:br>
            <a:r>
              <a:rPr lang="en-GB" noProof="0"/>
              <a:t>5 – </a:t>
            </a:r>
            <a:r>
              <a:rPr lang="en-GB"/>
              <a:t>Establish objectives</a:t>
            </a:r>
            <a:endParaRPr lang="en-GB" noProof="0" dirty="0"/>
          </a:p>
        </p:txBody>
      </p:sp>
      <p:sp>
        <p:nvSpPr>
          <p:cNvPr id="3" name="Tijdelijke aanduiding voor inhoud 2"/>
          <p:cNvSpPr>
            <a:spLocks noGrp="1"/>
          </p:cNvSpPr>
          <p:nvPr>
            <p:ph idx="1"/>
          </p:nvPr>
        </p:nvSpPr>
        <p:spPr>
          <a:xfrm>
            <a:off x="960967" y="1340768"/>
            <a:ext cx="10560051" cy="5040312"/>
          </a:xfrm>
        </p:spPr>
        <p:txBody>
          <a:bodyPr/>
          <a:lstStyle/>
          <a:p>
            <a:r>
              <a:rPr lang="en-US"/>
              <a:t>Describe project / development objectives</a:t>
            </a:r>
            <a:endParaRPr lang="en-US" dirty="0"/>
          </a:p>
          <a:p>
            <a:pPr lvl="1"/>
            <a:endParaRPr lang="en-US"/>
          </a:p>
          <a:p>
            <a:pPr lvl="1"/>
            <a:r>
              <a:rPr lang="en-US"/>
              <a:t>…</a:t>
            </a:r>
            <a:endParaRPr lang="en-US" dirty="0"/>
          </a:p>
        </p:txBody>
      </p:sp>
      <p:sp>
        <p:nvSpPr>
          <p:cNvPr id="5" name="TextBox 12">
            <a:extLst>
              <a:ext uri="{FF2B5EF4-FFF2-40B4-BE49-F238E27FC236}">
                <a16:creationId xmlns:a16="http://schemas.microsoft.com/office/drawing/2014/main" id="{61FE78FA-3675-496E-9286-E44FFD577273}"/>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1538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967" y="331200"/>
            <a:ext cx="8638118" cy="601188"/>
          </a:xfrm>
        </p:spPr>
        <p:txBody>
          <a:bodyPr/>
          <a:lstStyle/>
          <a:p>
            <a:r>
              <a:rPr lang="en-GB" noProof="0" dirty="0"/>
              <a:t>MEASURE</a:t>
            </a:r>
            <a:br>
              <a:rPr lang="en-GB" noProof="0"/>
            </a:br>
            <a:r>
              <a:rPr lang="en-GB" noProof="0"/>
              <a:t>6 – </a:t>
            </a:r>
            <a:r>
              <a:rPr lang="en-GB"/>
              <a:t>Evaluate measurement system</a:t>
            </a:r>
            <a:endParaRPr lang="en-GB" noProof="0" dirty="0"/>
          </a:p>
        </p:txBody>
      </p:sp>
      <p:sp>
        <p:nvSpPr>
          <p:cNvPr id="3" name="Tijdelijke aanduiding voor inhoud 2"/>
          <p:cNvSpPr>
            <a:spLocks noGrp="1"/>
          </p:cNvSpPr>
          <p:nvPr>
            <p:ph idx="1"/>
          </p:nvPr>
        </p:nvSpPr>
        <p:spPr>
          <a:xfrm>
            <a:off x="960967" y="1340768"/>
            <a:ext cx="10560051" cy="5040312"/>
          </a:xfrm>
        </p:spPr>
        <p:txBody>
          <a:bodyPr/>
          <a:lstStyle/>
          <a:p>
            <a:r>
              <a:rPr lang="en-GB" noProof="0"/>
              <a:t>Evaluate measurement system (MSA)</a:t>
            </a:r>
          </a:p>
          <a:p>
            <a:pPr lvl="1"/>
            <a:endParaRPr lang="en-GB" noProof="0"/>
          </a:p>
          <a:p>
            <a:pPr lvl="1"/>
            <a:r>
              <a:rPr lang="en-GB" noProof="0"/>
              <a:t>…</a:t>
            </a:r>
            <a:endParaRPr lang="en-GB" noProof="0" dirty="0"/>
          </a:p>
        </p:txBody>
      </p:sp>
      <p:sp>
        <p:nvSpPr>
          <p:cNvPr id="5" name="TextBox 12">
            <a:extLst>
              <a:ext uri="{FF2B5EF4-FFF2-40B4-BE49-F238E27FC236}">
                <a16:creationId xmlns:a16="http://schemas.microsoft.com/office/drawing/2014/main" id="{C3C9DC3D-EFD1-41C2-9664-D7621011F29B}"/>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8177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r>
              <a:rPr lang="nl-NL" noProof="0"/>
              <a:t>Check: </a:t>
            </a:r>
            <a:r>
              <a:rPr lang="en-US" noProof="0"/>
              <a:t>are the elements below addressed in the Measure phase?</a:t>
            </a:r>
            <a:endParaRPr lang="nl-NL" noProof="0"/>
          </a:p>
          <a:p>
            <a:pPr lvl="1"/>
            <a:endParaRPr lang="nl-NL"/>
          </a:p>
          <a:p>
            <a:pPr marL="522287" lvl="1" indent="-342900">
              <a:buFont typeface="+mj-lt"/>
              <a:buAutoNum type="arabicPeriod"/>
            </a:pPr>
            <a:r>
              <a:rPr lang="en-US" noProof="0"/>
              <a:t>Risks or customer requirements have been made tangible and specific.</a:t>
            </a:r>
          </a:p>
          <a:p>
            <a:pPr marL="522287" lvl="1" indent="-342900">
              <a:buFont typeface="+mj-lt"/>
              <a:buAutoNum type="arabicPeriod"/>
            </a:pPr>
            <a:r>
              <a:rPr lang="en-US" noProof="0"/>
              <a:t>Historical data and issues have been taken into account.</a:t>
            </a:r>
          </a:p>
          <a:p>
            <a:pPr marL="522287" lvl="1" indent="-342900">
              <a:buFont typeface="+mj-lt"/>
              <a:buAutoNum type="arabicPeriod"/>
            </a:pPr>
            <a:r>
              <a:rPr lang="en-US" noProof="0"/>
              <a:t>Customer requirements have been translated into technical requirements.</a:t>
            </a:r>
          </a:p>
          <a:p>
            <a:pPr marL="522287" lvl="1" indent="-342900">
              <a:buFont typeface="+mj-lt"/>
              <a:buAutoNum type="arabicPeriod"/>
            </a:pPr>
            <a:r>
              <a:rPr lang="en-US" noProof="0"/>
              <a:t>Relevant CTQ(s) have been selected and a CTQ-flowdown has been constructed.</a:t>
            </a:r>
          </a:p>
          <a:p>
            <a:pPr marL="522287" lvl="1" indent="-342900">
              <a:buFont typeface="+mj-lt"/>
              <a:buAutoNum type="arabicPeriod"/>
            </a:pPr>
            <a:r>
              <a:rPr lang="en-US" noProof="0"/>
              <a:t>It has been defined how the CTQs are measured.</a:t>
            </a:r>
          </a:p>
          <a:p>
            <a:pPr marL="522287" lvl="1" indent="-342900">
              <a:buFont typeface="+mj-lt"/>
              <a:buAutoNum type="arabicPeriod"/>
            </a:pPr>
            <a:r>
              <a:rPr lang="en-US" noProof="0"/>
              <a:t>The measurement procedure has been validated (Gage R&amp;R).</a:t>
            </a:r>
          </a:p>
        </p:txBody>
      </p:sp>
      <p:sp>
        <p:nvSpPr>
          <p:cNvPr id="4" name="Tijdelijke aanduiding voor tekst 3">
            <a:extLst>
              <a:ext uri="{FF2B5EF4-FFF2-40B4-BE49-F238E27FC236}">
                <a16:creationId xmlns:a16="http://schemas.microsoft.com/office/drawing/2014/main" id="{BBB7E52F-09D0-4B14-8993-ABB8AABB5FC3}"/>
              </a:ext>
            </a:extLst>
          </p:cNvPr>
          <p:cNvSpPr>
            <a:spLocks noGrp="1"/>
          </p:cNvSpPr>
          <p:nvPr>
            <p:ph type="body" sz="quarter" idx="13"/>
          </p:nvPr>
        </p:nvSpPr>
        <p:spPr/>
        <p:txBody>
          <a:bodyPr/>
          <a:lstStyle/>
          <a:p>
            <a:endParaRPr lang="nl-NL"/>
          </a:p>
        </p:txBody>
      </p:sp>
      <p:sp>
        <p:nvSpPr>
          <p:cNvPr id="2" name="Titel 1"/>
          <p:cNvSpPr>
            <a:spLocks noGrp="1"/>
          </p:cNvSpPr>
          <p:nvPr>
            <p:ph type="title"/>
          </p:nvPr>
        </p:nvSpPr>
        <p:spPr/>
        <p:txBody>
          <a:bodyPr/>
          <a:lstStyle/>
          <a:p>
            <a:r>
              <a:rPr lang="nl-NL" noProof="0"/>
              <a:t>Measure</a:t>
            </a:r>
            <a:br>
              <a:rPr lang="nl-NL" noProof="0" dirty="0"/>
            </a:br>
            <a:r>
              <a:rPr lang="nl-NL" noProof="0" dirty="0"/>
              <a:t>Assessment</a:t>
            </a:r>
          </a:p>
        </p:txBody>
      </p:sp>
    </p:spTree>
    <p:extLst>
      <p:ext uri="{BB962C8B-B14F-4D97-AF65-F5344CB8AC3E}">
        <p14:creationId xmlns:p14="http://schemas.microsoft.com/office/powerpoint/2010/main" val="260991050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GB" noProof="0"/>
              <a:t>Potential design concepts</a:t>
            </a:r>
          </a:p>
          <a:p>
            <a:pPr lvl="1"/>
            <a:endParaRPr lang="en-GB" noProof="0" dirty="0"/>
          </a:p>
        </p:txBody>
      </p:sp>
      <p:sp>
        <p:nvSpPr>
          <p:cNvPr id="28" name="Tijdelijke aanduiding voor tekst 27">
            <a:extLst>
              <a:ext uri="{FF2B5EF4-FFF2-40B4-BE49-F238E27FC236}">
                <a16:creationId xmlns:a16="http://schemas.microsoft.com/office/drawing/2014/main" id="{3A41BECC-A016-465D-8DEA-C05AD2865C26}"/>
              </a:ext>
            </a:extLst>
          </p:cNvPr>
          <p:cNvSpPr>
            <a:spLocks noGrp="1"/>
          </p:cNvSpPr>
          <p:nvPr>
            <p:ph type="body" sz="quarter" idx="13"/>
          </p:nvPr>
        </p:nvSpPr>
        <p:spPr/>
        <p:txBody>
          <a:bodyPr/>
          <a:lstStyle/>
          <a:p>
            <a:endParaRPr lang="nl-NL"/>
          </a:p>
        </p:txBody>
      </p:sp>
      <p:sp>
        <p:nvSpPr>
          <p:cNvPr id="2" name="Titel 1"/>
          <p:cNvSpPr>
            <a:spLocks noGrp="1"/>
          </p:cNvSpPr>
          <p:nvPr>
            <p:ph type="title"/>
          </p:nvPr>
        </p:nvSpPr>
        <p:spPr/>
        <p:txBody>
          <a:bodyPr/>
          <a:lstStyle/>
          <a:p>
            <a:r>
              <a:rPr lang="en-GB" noProof="0"/>
              <a:t>ANALYZE</a:t>
            </a:r>
            <a:br>
              <a:rPr lang="en-GB" noProof="0"/>
            </a:br>
            <a:r>
              <a:rPr lang="en-GB" noProof="0"/>
              <a:t>7 – </a:t>
            </a:r>
            <a:r>
              <a:rPr lang="en-US"/>
              <a:t>Develop concept design</a:t>
            </a:r>
            <a:endParaRPr lang="en-GB" noProof="0" dirty="0"/>
          </a:p>
        </p:txBody>
      </p:sp>
      <p:sp>
        <p:nvSpPr>
          <p:cNvPr id="24" name="TextBox 12">
            <a:extLst>
              <a:ext uri="{FF2B5EF4-FFF2-40B4-BE49-F238E27FC236}">
                <a16:creationId xmlns:a16="http://schemas.microsoft.com/office/drawing/2014/main" id="{9E7AEAEB-9E62-41EF-BD9A-5F3F88D38AF4}"/>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646719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967" y="331200"/>
            <a:ext cx="8638118" cy="601188"/>
          </a:xfrm>
        </p:spPr>
        <p:txBody>
          <a:bodyPr/>
          <a:lstStyle/>
          <a:p>
            <a:r>
              <a:rPr lang="en-GB" noProof="0" dirty="0"/>
              <a:t>ANALYZE</a:t>
            </a:r>
            <a:br>
              <a:rPr lang="en-GB" noProof="0"/>
            </a:br>
            <a:r>
              <a:rPr lang="en-GB" noProof="0"/>
              <a:t>8 – </a:t>
            </a:r>
            <a:r>
              <a:rPr lang="nl-NL"/>
              <a:t>Identify potential influence factors</a:t>
            </a:r>
            <a:endParaRPr lang="en-GB" noProof="0" dirty="0"/>
          </a:p>
        </p:txBody>
      </p:sp>
      <p:sp>
        <p:nvSpPr>
          <p:cNvPr id="3" name="Tijdelijke aanduiding voor inhoud 2"/>
          <p:cNvSpPr>
            <a:spLocks noGrp="1"/>
          </p:cNvSpPr>
          <p:nvPr>
            <p:ph idx="1"/>
          </p:nvPr>
        </p:nvSpPr>
        <p:spPr>
          <a:xfrm>
            <a:off x="960967" y="1340768"/>
            <a:ext cx="10560051" cy="5040312"/>
          </a:xfrm>
        </p:spPr>
        <p:txBody>
          <a:bodyPr/>
          <a:lstStyle/>
          <a:p>
            <a:r>
              <a:rPr lang="en-US" noProof="0"/>
              <a:t>Identify potential factors of influence on functional requirements</a:t>
            </a:r>
          </a:p>
        </p:txBody>
      </p:sp>
      <p:sp>
        <p:nvSpPr>
          <p:cNvPr id="20" name="TextBox 12">
            <a:extLst>
              <a:ext uri="{FF2B5EF4-FFF2-40B4-BE49-F238E27FC236}">
                <a16:creationId xmlns:a16="http://schemas.microsoft.com/office/drawing/2014/main" id="{16C4EDF4-EFB8-40F4-AAE6-C2F73B3924A3}"/>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015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US"/>
              <a:t>Define relationship between the key inputs (X) and output (Y)</a:t>
            </a:r>
          </a:p>
          <a:p>
            <a:pPr lvl="1"/>
            <a:endParaRPr lang="en-US"/>
          </a:p>
          <a:p>
            <a:pPr lvl="1"/>
            <a:r>
              <a:rPr lang="en-US"/>
              <a:t>…</a:t>
            </a:r>
            <a:endParaRPr lang="en-US" dirty="0"/>
          </a:p>
          <a:p>
            <a:endParaRPr lang="en-US" dirty="0"/>
          </a:p>
        </p:txBody>
      </p:sp>
      <p:sp>
        <p:nvSpPr>
          <p:cNvPr id="4" name="Tijdelijke aanduiding voor tekst 3">
            <a:extLst>
              <a:ext uri="{FF2B5EF4-FFF2-40B4-BE49-F238E27FC236}">
                <a16:creationId xmlns:a16="http://schemas.microsoft.com/office/drawing/2014/main" id="{9E0B9440-57E9-49C0-8E7C-A1C6376A4A99}"/>
              </a:ext>
            </a:extLst>
          </p:cNvPr>
          <p:cNvSpPr>
            <a:spLocks noGrp="1"/>
          </p:cNvSpPr>
          <p:nvPr>
            <p:ph type="body" sz="quarter" idx="13"/>
          </p:nvPr>
        </p:nvSpPr>
        <p:spPr/>
        <p:txBody>
          <a:bodyPr/>
          <a:lstStyle/>
          <a:p>
            <a:endParaRPr lang="nl-NL"/>
          </a:p>
        </p:txBody>
      </p:sp>
      <p:sp>
        <p:nvSpPr>
          <p:cNvPr id="2" name="Titel 1"/>
          <p:cNvSpPr>
            <a:spLocks noGrp="1"/>
          </p:cNvSpPr>
          <p:nvPr>
            <p:ph type="title"/>
          </p:nvPr>
        </p:nvSpPr>
        <p:spPr/>
        <p:txBody>
          <a:bodyPr/>
          <a:lstStyle/>
          <a:p>
            <a:r>
              <a:rPr lang="en-GB" noProof="0"/>
              <a:t>ANALYZE</a:t>
            </a:r>
            <a:br>
              <a:rPr lang="en-GB" noProof="0"/>
            </a:br>
            <a:r>
              <a:rPr lang="en-GB" noProof="0"/>
              <a:t>9 – Develop Y=f(X) function</a:t>
            </a:r>
            <a:endParaRPr lang="en-GB" noProof="0" dirty="0"/>
          </a:p>
        </p:txBody>
      </p:sp>
      <p:sp>
        <p:nvSpPr>
          <p:cNvPr id="5" name="TextBox 12">
            <a:extLst>
              <a:ext uri="{FF2B5EF4-FFF2-40B4-BE49-F238E27FC236}">
                <a16:creationId xmlns:a16="http://schemas.microsoft.com/office/drawing/2014/main" id="{67109900-9D13-4140-A3F7-212C2D8F9CDB}"/>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98067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r>
              <a:rPr lang="nl-NL" noProof="0"/>
              <a:t>Check: </a:t>
            </a:r>
            <a:r>
              <a:rPr lang="en-US" noProof="0"/>
              <a:t>are the elements below addressed in the Analyze phase?</a:t>
            </a:r>
            <a:endParaRPr lang="nl-NL" noProof="0"/>
          </a:p>
          <a:p>
            <a:pPr lvl="1"/>
            <a:endParaRPr lang="nl-NL"/>
          </a:p>
          <a:p>
            <a:pPr marL="522287" lvl="1" indent="-342900">
              <a:buFont typeface="+mj-lt"/>
              <a:buAutoNum type="arabicPeriod"/>
            </a:pPr>
            <a:r>
              <a:rPr lang="en-US" noProof="0"/>
              <a:t>All risks have been identified and a mitigation plan is available (e.g. dFMEA)</a:t>
            </a:r>
          </a:p>
          <a:p>
            <a:pPr marL="522287" lvl="1" indent="-342900">
              <a:buFont typeface="+mj-lt"/>
              <a:buAutoNum type="arabicPeriod"/>
            </a:pPr>
            <a:r>
              <a:rPr lang="en-US" noProof="0"/>
              <a:t>Design concepts have been develop.</a:t>
            </a:r>
          </a:p>
          <a:p>
            <a:pPr marL="522287" lvl="1" indent="-342900">
              <a:buFont typeface="+mj-lt"/>
              <a:buAutoNum type="arabicPeriod"/>
            </a:pPr>
            <a:r>
              <a:rPr lang="en-US" noProof="0"/>
              <a:t>Potential factors of influence have been identified.</a:t>
            </a:r>
          </a:p>
          <a:p>
            <a:pPr marL="522287" lvl="1" indent="-342900">
              <a:buFont typeface="+mj-lt"/>
              <a:buAutoNum type="arabicPeriod"/>
            </a:pPr>
            <a:r>
              <a:rPr lang="en-US" noProof="0"/>
              <a:t>Data have been collected and analyzed.</a:t>
            </a:r>
          </a:p>
          <a:p>
            <a:pPr marL="522287" lvl="1" indent="-342900">
              <a:buFont typeface="+mj-lt"/>
              <a:buAutoNum type="arabicPeriod"/>
            </a:pPr>
            <a:r>
              <a:rPr lang="en-US" noProof="0"/>
              <a:t>Transfer functions Yi = f(X1, X2,…,Xn) have been developed.</a:t>
            </a:r>
          </a:p>
          <a:p>
            <a:pPr marL="522287" lvl="1" indent="-342900">
              <a:buFont typeface="+mj-lt"/>
              <a:buAutoNum type="arabicPeriod"/>
            </a:pPr>
            <a:r>
              <a:rPr lang="en-US" noProof="0"/>
              <a:t>Graphical and statistical techniques have been applied to investigate risks.</a:t>
            </a:r>
          </a:p>
          <a:p>
            <a:pPr marL="522287" lvl="1" indent="-342900">
              <a:buFont typeface="+mj-lt"/>
              <a:buAutoNum type="arabicPeriod"/>
            </a:pPr>
            <a:r>
              <a:rPr lang="en-US" noProof="0"/>
              <a:t>Transfer function shows (theoretical) that capability meets customers specifications.</a:t>
            </a:r>
          </a:p>
          <a:p>
            <a:pPr marL="522287" lvl="1" indent="-342900">
              <a:buFont typeface="+mj-lt"/>
              <a:buAutoNum type="arabicPeriod"/>
            </a:pPr>
            <a:r>
              <a:rPr lang="en-US" noProof="0"/>
              <a:t>There is a clear difference between confirmed and non-confirmed information.</a:t>
            </a:r>
          </a:p>
        </p:txBody>
      </p:sp>
      <p:sp>
        <p:nvSpPr>
          <p:cNvPr id="3" name="Tijdelijke aanduiding voor tekst 2">
            <a:extLst>
              <a:ext uri="{FF2B5EF4-FFF2-40B4-BE49-F238E27FC236}">
                <a16:creationId xmlns:a16="http://schemas.microsoft.com/office/drawing/2014/main" id="{E16D0365-61E9-4528-B743-4E8C8F831C57}"/>
              </a:ext>
            </a:extLst>
          </p:cNvPr>
          <p:cNvSpPr>
            <a:spLocks noGrp="1"/>
          </p:cNvSpPr>
          <p:nvPr>
            <p:ph type="body" sz="quarter" idx="13"/>
          </p:nvPr>
        </p:nvSpPr>
        <p:spPr/>
        <p:txBody>
          <a:bodyPr/>
          <a:lstStyle/>
          <a:p>
            <a:endParaRPr lang="nl-NL"/>
          </a:p>
        </p:txBody>
      </p:sp>
      <p:sp>
        <p:nvSpPr>
          <p:cNvPr id="2" name="Titel 1"/>
          <p:cNvSpPr>
            <a:spLocks noGrp="1"/>
          </p:cNvSpPr>
          <p:nvPr>
            <p:ph type="title"/>
          </p:nvPr>
        </p:nvSpPr>
        <p:spPr/>
        <p:txBody>
          <a:bodyPr/>
          <a:lstStyle/>
          <a:p>
            <a:r>
              <a:rPr lang="nl-NL" noProof="0"/>
              <a:t>Analyze</a:t>
            </a:r>
            <a:br>
              <a:rPr lang="nl-NL" noProof="0" dirty="0"/>
            </a:br>
            <a:r>
              <a:rPr lang="nl-NL" noProof="0" dirty="0"/>
              <a:t>Assessment</a:t>
            </a:r>
          </a:p>
        </p:txBody>
      </p:sp>
    </p:spTree>
    <p:extLst>
      <p:ext uri="{BB962C8B-B14F-4D97-AF65-F5344CB8AC3E}">
        <p14:creationId xmlns:p14="http://schemas.microsoft.com/office/powerpoint/2010/main" val="4204765017"/>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r>
              <a:rPr lang="en-US"/>
              <a:t>Determine optimum design</a:t>
            </a:r>
          </a:p>
          <a:p>
            <a:pPr lvl="1"/>
            <a:endParaRPr lang="nl-NL"/>
          </a:p>
          <a:p>
            <a:pPr lvl="1"/>
            <a:r>
              <a:rPr lang="nl-NL"/>
              <a:t>…</a:t>
            </a:r>
          </a:p>
        </p:txBody>
      </p:sp>
      <p:sp>
        <p:nvSpPr>
          <p:cNvPr id="8" name="Tijdelijke aanduiding voor tekst 7">
            <a:extLst>
              <a:ext uri="{FF2B5EF4-FFF2-40B4-BE49-F238E27FC236}">
                <a16:creationId xmlns:a16="http://schemas.microsoft.com/office/drawing/2014/main" id="{EE6281A6-9491-404C-9CC8-1AE2E22AD69D}"/>
              </a:ext>
            </a:extLst>
          </p:cNvPr>
          <p:cNvSpPr>
            <a:spLocks noGrp="1"/>
          </p:cNvSpPr>
          <p:nvPr>
            <p:ph type="body" sz="quarter" idx="13"/>
          </p:nvPr>
        </p:nvSpPr>
        <p:spPr/>
        <p:txBody>
          <a:bodyPr/>
          <a:lstStyle/>
          <a:p>
            <a:endParaRPr lang="nl-NL"/>
          </a:p>
        </p:txBody>
      </p:sp>
      <p:sp>
        <p:nvSpPr>
          <p:cNvPr id="2" name="Titel 1"/>
          <p:cNvSpPr>
            <a:spLocks noGrp="1"/>
          </p:cNvSpPr>
          <p:nvPr>
            <p:ph type="title"/>
          </p:nvPr>
        </p:nvSpPr>
        <p:spPr/>
        <p:txBody>
          <a:bodyPr/>
          <a:lstStyle/>
          <a:p>
            <a:r>
              <a:rPr lang="en-GB" noProof="0"/>
              <a:t>Design</a:t>
            </a:r>
            <a:br>
              <a:rPr lang="en-GB" noProof="0"/>
            </a:br>
            <a:r>
              <a:rPr lang="en-GB" noProof="0"/>
              <a:t>10 – </a:t>
            </a:r>
            <a:r>
              <a:rPr lang="en-GB"/>
              <a:t>Determine optimum design</a:t>
            </a:r>
            <a:endParaRPr lang="en-GB" noProof="0" dirty="0"/>
          </a:p>
        </p:txBody>
      </p:sp>
      <p:sp>
        <p:nvSpPr>
          <p:cNvPr id="5" name="TextBox 12">
            <a:extLst>
              <a:ext uri="{FF2B5EF4-FFF2-40B4-BE49-F238E27FC236}">
                <a16:creationId xmlns:a16="http://schemas.microsoft.com/office/drawing/2014/main" id="{E32997A4-4F2D-4D19-809F-E844BA106C98}"/>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638748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967" y="331200"/>
            <a:ext cx="8638118" cy="601188"/>
          </a:xfrm>
        </p:spPr>
        <p:txBody>
          <a:bodyPr/>
          <a:lstStyle/>
          <a:p>
            <a:r>
              <a:rPr lang="en-GB" noProof="0"/>
              <a:t>Design</a:t>
            </a:r>
            <a:br>
              <a:rPr lang="en-GB" noProof="0"/>
            </a:br>
            <a:r>
              <a:rPr lang="en-GB" noProof="0"/>
              <a:t>11 – </a:t>
            </a:r>
            <a:r>
              <a:rPr lang="en-GB"/>
              <a:t>Prototyping / concept</a:t>
            </a:r>
            <a:endParaRPr lang="en-GB" noProof="0" dirty="0"/>
          </a:p>
        </p:txBody>
      </p:sp>
      <p:sp>
        <p:nvSpPr>
          <p:cNvPr id="3" name="Tijdelijke aanduiding voor inhoud 2"/>
          <p:cNvSpPr>
            <a:spLocks noGrp="1"/>
          </p:cNvSpPr>
          <p:nvPr>
            <p:ph idx="1"/>
          </p:nvPr>
        </p:nvSpPr>
        <p:spPr>
          <a:xfrm>
            <a:off x="960967" y="1340768"/>
            <a:ext cx="10560051" cy="5040312"/>
          </a:xfrm>
        </p:spPr>
        <p:txBody>
          <a:bodyPr/>
          <a:lstStyle/>
          <a:p>
            <a:r>
              <a:rPr lang="en-US"/>
              <a:t>Creation of prototype</a:t>
            </a:r>
          </a:p>
          <a:p>
            <a:pPr lvl="1"/>
            <a:endParaRPr lang="en-US"/>
          </a:p>
          <a:p>
            <a:pPr lvl="1"/>
            <a:r>
              <a:rPr lang="en-US"/>
              <a:t>…</a:t>
            </a:r>
            <a:endParaRPr lang="en-US" dirty="0"/>
          </a:p>
          <a:p>
            <a:endParaRPr lang="en-US" dirty="0"/>
          </a:p>
        </p:txBody>
      </p:sp>
      <p:sp>
        <p:nvSpPr>
          <p:cNvPr id="5" name="TextBox 12">
            <a:extLst>
              <a:ext uri="{FF2B5EF4-FFF2-40B4-BE49-F238E27FC236}">
                <a16:creationId xmlns:a16="http://schemas.microsoft.com/office/drawing/2014/main" id="{0B3F0968-C897-414C-B6F9-243E36B7D2A9}"/>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5364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ln>
            <a:solidFill>
              <a:schemeClr val="tx1"/>
            </a:solidFill>
            <a:prstDash val="sysDash"/>
          </a:ln>
        </p:spPr>
        <p:txBody>
          <a:bodyPr/>
          <a:lstStyle/>
          <a:p>
            <a:r>
              <a:rPr lang="en-US"/>
              <a:t>Objective review template</a:t>
            </a:r>
          </a:p>
          <a:p>
            <a:pPr lvl="1"/>
            <a:r>
              <a:rPr lang="en-US"/>
              <a:t>To submit a DfSS project for certification by the LSSA.</a:t>
            </a:r>
          </a:p>
          <a:p>
            <a:pPr lvl="1"/>
            <a:r>
              <a:rPr lang="en-US"/>
              <a:t>To present the project in your own organization.</a:t>
            </a:r>
          </a:p>
          <a:p>
            <a:pPr lvl="1"/>
            <a:endParaRPr lang="en-US"/>
          </a:p>
          <a:p>
            <a:pPr marL="179387" lvl="1" indent="0">
              <a:buNone/>
            </a:pPr>
            <a:r>
              <a:rPr lang="en-US"/>
              <a:t>Guidelines:</a:t>
            </a:r>
          </a:p>
          <a:p>
            <a:pPr lvl="1"/>
            <a:r>
              <a:rPr lang="en-US"/>
              <a:t>The approach taken must be easy to follow for people with knowledge of Lean and/or Six Sigma. </a:t>
            </a:r>
          </a:p>
          <a:p>
            <a:pPr lvl="1"/>
            <a:r>
              <a:rPr lang="en-US"/>
              <a:t>Avoid internal jargon. </a:t>
            </a:r>
          </a:p>
          <a:p>
            <a:pPr lvl="1"/>
            <a:r>
              <a:rPr lang="en-US"/>
              <a:t>Explain abbreviations upon first use.</a:t>
            </a:r>
          </a:p>
          <a:p>
            <a:pPr lvl="1"/>
            <a:r>
              <a:rPr lang="en-US"/>
              <a:t>In the speaker notes questions and guidelines can be found.</a:t>
            </a:r>
          </a:p>
          <a:p>
            <a:pPr lvl="1"/>
            <a:r>
              <a:rPr lang="en-US"/>
              <a:t>At the end of each phase is a checklist to verify whether the right things have been paid attention to.</a:t>
            </a:r>
          </a:p>
          <a:p>
            <a:pPr lvl="1"/>
            <a:r>
              <a:rPr lang="en-US"/>
              <a:t>Conclusions and decisions must be clear. </a:t>
            </a:r>
          </a:p>
          <a:p>
            <a:pPr lvl="1"/>
            <a:r>
              <a:rPr lang="en-US"/>
              <a:t>As a guideline, follow this template tight when you submit the project. A maximum of 5 extra slides may be added.</a:t>
            </a:r>
            <a:endParaRPr lang="nl-NL" dirty="0"/>
          </a:p>
          <a:p>
            <a:pPr lvl="1"/>
            <a:endParaRPr lang="nl-NL" dirty="0"/>
          </a:p>
          <a:p>
            <a:pPr algn="ctr"/>
            <a:r>
              <a:rPr lang="en-US" altLang="nl-NL" i="1"/>
              <a:t>Please delete this slide before submitting</a:t>
            </a:r>
            <a:endParaRPr lang="nl-NL" altLang="nl-NL" i="1" dirty="0"/>
          </a:p>
        </p:txBody>
      </p:sp>
      <p:sp>
        <p:nvSpPr>
          <p:cNvPr id="5" name="Tijdelijke aanduiding voor tekst 4">
            <a:extLst>
              <a:ext uri="{FF2B5EF4-FFF2-40B4-BE49-F238E27FC236}">
                <a16:creationId xmlns:a16="http://schemas.microsoft.com/office/drawing/2014/main" id="{D9B6FFCB-0ACD-4932-8563-B16EC54FDEEC}"/>
              </a:ext>
            </a:extLst>
          </p:cNvPr>
          <p:cNvSpPr>
            <a:spLocks noGrp="1"/>
          </p:cNvSpPr>
          <p:nvPr>
            <p:ph type="body" sz="quarter" idx="13"/>
          </p:nvPr>
        </p:nvSpPr>
        <p:spPr/>
        <p:txBody>
          <a:bodyPr/>
          <a:lstStyle/>
          <a:p>
            <a:endParaRPr lang="nl-NL"/>
          </a:p>
        </p:txBody>
      </p:sp>
      <p:sp>
        <p:nvSpPr>
          <p:cNvPr id="2" name="Titel 1"/>
          <p:cNvSpPr>
            <a:spLocks noGrp="1"/>
          </p:cNvSpPr>
          <p:nvPr>
            <p:ph type="title"/>
          </p:nvPr>
        </p:nvSpPr>
        <p:spPr/>
        <p:txBody>
          <a:bodyPr/>
          <a:lstStyle/>
          <a:p>
            <a:br>
              <a:rPr lang="en-GB" noProof="0"/>
            </a:br>
            <a:r>
              <a:rPr lang="en-GB" noProof="0"/>
              <a:t>Introduction</a:t>
            </a:r>
            <a:endParaRPr lang="en-GB" noProof="0" dirty="0"/>
          </a:p>
        </p:txBody>
      </p:sp>
    </p:spTree>
    <p:extLst>
      <p:ext uri="{BB962C8B-B14F-4D97-AF65-F5344CB8AC3E}">
        <p14:creationId xmlns:p14="http://schemas.microsoft.com/office/powerpoint/2010/main" val="303766944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967" y="331200"/>
            <a:ext cx="8638118" cy="601188"/>
          </a:xfrm>
        </p:spPr>
        <p:txBody>
          <a:bodyPr/>
          <a:lstStyle/>
          <a:p>
            <a:r>
              <a:rPr lang="en-GB" noProof="0"/>
              <a:t>Design</a:t>
            </a:r>
            <a:br>
              <a:rPr lang="en-GB" noProof="0"/>
            </a:br>
            <a:r>
              <a:rPr lang="en-GB" noProof="0"/>
              <a:t>12 – </a:t>
            </a:r>
            <a:r>
              <a:rPr lang="en-GB"/>
              <a:t>Design validation plan</a:t>
            </a:r>
            <a:endParaRPr lang="en-GB" noProof="0" dirty="0"/>
          </a:p>
        </p:txBody>
      </p:sp>
      <p:sp>
        <p:nvSpPr>
          <p:cNvPr id="3" name="Tijdelijke aanduiding voor inhoud 2"/>
          <p:cNvSpPr>
            <a:spLocks noGrp="1"/>
          </p:cNvSpPr>
          <p:nvPr>
            <p:ph idx="1"/>
          </p:nvPr>
        </p:nvSpPr>
        <p:spPr>
          <a:xfrm>
            <a:off x="960967" y="1340768"/>
            <a:ext cx="10560051" cy="5040312"/>
          </a:xfrm>
        </p:spPr>
        <p:txBody>
          <a:bodyPr/>
          <a:lstStyle/>
          <a:p>
            <a:r>
              <a:rPr lang="en-US"/>
              <a:t>Make a design validation plan</a:t>
            </a:r>
          </a:p>
          <a:p>
            <a:pPr lvl="1"/>
            <a:endParaRPr lang="en-US"/>
          </a:p>
          <a:p>
            <a:pPr lvl="1"/>
            <a:r>
              <a:rPr lang="en-US"/>
              <a:t>…</a:t>
            </a:r>
            <a:endParaRPr lang="en-US" dirty="0"/>
          </a:p>
          <a:p>
            <a:endParaRPr lang="en-US" dirty="0"/>
          </a:p>
        </p:txBody>
      </p:sp>
      <p:sp>
        <p:nvSpPr>
          <p:cNvPr id="5" name="TextBox 12">
            <a:extLst>
              <a:ext uri="{FF2B5EF4-FFF2-40B4-BE49-F238E27FC236}">
                <a16:creationId xmlns:a16="http://schemas.microsoft.com/office/drawing/2014/main" id="{EDEAD3DB-B4B0-4FAB-85EC-168426D289BB}"/>
              </a:ext>
            </a:extLst>
          </p:cNvPr>
          <p:cNvSpPr txBox="1"/>
          <p:nvPr/>
        </p:nvSpPr>
        <p:spPr>
          <a:xfrm>
            <a:off x="1127448" y="6186790"/>
            <a:ext cx="10657184" cy="338554"/>
          </a:xfrm>
          <a:prstGeom prst="rect">
            <a:avLst/>
          </a:prstGeom>
          <a:noFill/>
          <a:ln>
            <a:solidFill>
              <a:srgbClr val="C00000"/>
            </a:solidFill>
          </a:ln>
        </p:spPr>
        <p:txBody>
          <a:bodyPr wrap="square" rtlCol="0">
            <a:spAutoFit/>
          </a:bodyPr>
          <a:lstStyle/>
          <a:p>
            <a:r>
              <a:rPr lang="en-US" sz="1600">
                <a:latin typeface="Calibri" panose="020F0502020204030204" pitchFamily="34" charset="0"/>
                <a:cs typeface="Calibri" panose="020F0502020204030204" pitchFamily="34" charset="0"/>
              </a:rPr>
              <a:t>Conclusion:  </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0820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r>
              <a:rPr lang="nl-NL" noProof="0"/>
              <a:t>Check: </a:t>
            </a:r>
            <a:r>
              <a:rPr lang="en-US" noProof="0"/>
              <a:t>are the elements below addressed in the Improve phase?</a:t>
            </a:r>
            <a:endParaRPr lang="nl-NL" noProof="0"/>
          </a:p>
          <a:p>
            <a:pPr lvl="1"/>
            <a:endParaRPr lang="nl-NL"/>
          </a:p>
          <a:p>
            <a:pPr marL="522287" lvl="1" indent="-342900">
              <a:buFont typeface="+mj-lt"/>
              <a:buAutoNum type="arabicPeriod"/>
            </a:pPr>
            <a:r>
              <a:rPr lang="en-US" noProof="0"/>
              <a:t>Validation plan is designed.</a:t>
            </a:r>
          </a:p>
          <a:p>
            <a:pPr marL="522287" lvl="1" indent="-342900">
              <a:buFont typeface="+mj-lt"/>
              <a:buAutoNum type="arabicPeriod"/>
            </a:pPr>
            <a:r>
              <a:rPr lang="en-US" noProof="0"/>
              <a:t>Samples, prototypes or concepts are available for validation.</a:t>
            </a:r>
          </a:p>
          <a:p>
            <a:pPr marL="522287" lvl="1" indent="-342900">
              <a:buFont typeface="+mj-lt"/>
              <a:buAutoNum type="arabicPeriod"/>
            </a:pPr>
            <a:r>
              <a:rPr lang="en-US" noProof="0"/>
              <a:t>Risk mitigation measures have been identified (e.g. Poka Yoke, Control Plan).</a:t>
            </a:r>
          </a:p>
          <a:p>
            <a:pPr marL="522287" lvl="1" indent="-342900">
              <a:buFont typeface="+mj-lt"/>
              <a:buAutoNum type="arabicPeriod"/>
            </a:pPr>
            <a:r>
              <a:rPr lang="en-US" noProof="0"/>
              <a:t>Product Lifecycle management and reliability have been addressed (if applicable).</a:t>
            </a:r>
          </a:p>
          <a:p>
            <a:pPr marL="522287" lvl="1" indent="-342900">
              <a:buFont typeface="+mj-lt"/>
              <a:buAutoNum type="arabicPeriod"/>
            </a:pPr>
            <a:r>
              <a:rPr lang="en-US" noProof="0"/>
              <a:t>Optimum settings for all significant factors of influence have been defined.</a:t>
            </a:r>
          </a:p>
        </p:txBody>
      </p:sp>
      <p:sp>
        <p:nvSpPr>
          <p:cNvPr id="3" name="Tijdelijke aanduiding voor tekst 2">
            <a:extLst>
              <a:ext uri="{FF2B5EF4-FFF2-40B4-BE49-F238E27FC236}">
                <a16:creationId xmlns:a16="http://schemas.microsoft.com/office/drawing/2014/main" id="{98C7ECA2-7168-4F31-A47D-F3E242A7FE92}"/>
              </a:ext>
            </a:extLst>
          </p:cNvPr>
          <p:cNvSpPr>
            <a:spLocks noGrp="1"/>
          </p:cNvSpPr>
          <p:nvPr>
            <p:ph type="body" sz="quarter" idx="13"/>
          </p:nvPr>
        </p:nvSpPr>
        <p:spPr/>
        <p:txBody>
          <a:bodyPr/>
          <a:lstStyle/>
          <a:p>
            <a:endParaRPr lang="nl-NL"/>
          </a:p>
        </p:txBody>
      </p:sp>
      <p:sp>
        <p:nvSpPr>
          <p:cNvPr id="2" name="Titel 1"/>
          <p:cNvSpPr>
            <a:spLocks noGrp="1"/>
          </p:cNvSpPr>
          <p:nvPr>
            <p:ph type="title"/>
          </p:nvPr>
        </p:nvSpPr>
        <p:spPr/>
        <p:txBody>
          <a:bodyPr/>
          <a:lstStyle/>
          <a:p>
            <a:r>
              <a:rPr lang="en-GB" noProof="0"/>
              <a:t>Design</a:t>
            </a:r>
            <a:br>
              <a:rPr lang="nl-NL" noProof="0" dirty="0"/>
            </a:br>
            <a:r>
              <a:rPr lang="nl-NL" noProof="0" dirty="0"/>
              <a:t>Assessment</a:t>
            </a:r>
          </a:p>
        </p:txBody>
      </p:sp>
    </p:spTree>
    <p:extLst>
      <p:ext uri="{BB962C8B-B14F-4D97-AF65-F5344CB8AC3E}">
        <p14:creationId xmlns:p14="http://schemas.microsoft.com/office/powerpoint/2010/main" val="258765201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967" y="331200"/>
            <a:ext cx="8638118" cy="601188"/>
          </a:xfrm>
        </p:spPr>
        <p:txBody>
          <a:bodyPr/>
          <a:lstStyle/>
          <a:p>
            <a:r>
              <a:rPr lang="en-GB" noProof="0"/>
              <a:t>Verify</a:t>
            </a:r>
            <a:br>
              <a:rPr lang="en-GB" noProof="0"/>
            </a:br>
            <a:r>
              <a:rPr lang="en-GB" noProof="0"/>
              <a:t>13 – </a:t>
            </a:r>
            <a:r>
              <a:rPr lang="en-GB"/>
              <a:t>Design validation</a:t>
            </a:r>
            <a:endParaRPr lang="en-GB" noProof="0" dirty="0"/>
          </a:p>
        </p:txBody>
      </p:sp>
      <p:sp>
        <p:nvSpPr>
          <p:cNvPr id="3" name="Tijdelijke aanduiding voor inhoud 2"/>
          <p:cNvSpPr>
            <a:spLocks noGrp="1"/>
          </p:cNvSpPr>
          <p:nvPr>
            <p:ph idx="1"/>
          </p:nvPr>
        </p:nvSpPr>
        <p:spPr>
          <a:xfrm>
            <a:off x="960967" y="1340768"/>
            <a:ext cx="10560051" cy="5040312"/>
          </a:xfrm>
        </p:spPr>
        <p:txBody>
          <a:bodyPr/>
          <a:lstStyle/>
          <a:p>
            <a:pPr lvl="0"/>
            <a:r>
              <a:rPr lang="en-US" altLang="nl-NL" noProof="0"/>
              <a:t>Describe results from the validation process</a:t>
            </a:r>
          </a:p>
          <a:p>
            <a:pPr lvl="1"/>
            <a:endParaRPr lang="en-US" altLang="nl-NL" noProof="0"/>
          </a:p>
          <a:p>
            <a:pPr lvl="1"/>
            <a:r>
              <a:rPr lang="en-US" altLang="nl-NL" noProof="0"/>
              <a:t>With regard to risks from DFMEA … </a:t>
            </a:r>
          </a:p>
          <a:p>
            <a:pPr lvl="1"/>
            <a:r>
              <a:rPr lang="en-US" altLang="nl-NL" noProof="0"/>
              <a:t>With regard to critical characteristics … </a:t>
            </a:r>
          </a:p>
          <a:p>
            <a:pPr lvl="1"/>
            <a:r>
              <a:rPr lang="en-US" altLang="nl-NL" noProof="0"/>
              <a:t>Drawings adjusted…</a:t>
            </a:r>
          </a:p>
          <a:p>
            <a:pPr lvl="1"/>
            <a:r>
              <a:rPr lang="en-GB" altLang="nl-NL" noProof="0"/>
              <a:t>…</a:t>
            </a:r>
          </a:p>
          <a:p>
            <a:pPr lvl="1"/>
            <a:endParaRPr lang="en-GB" altLang="nl-NL"/>
          </a:p>
          <a:p>
            <a:pPr lvl="1"/>
            <a:endParaRPr lang="en-GB" altLang="nl-NL" noProof="0"/>
          </a:p>
          <a:p>
            <a:pPr lvl="1"/>
            <a:endParaRPr lang="en-GB" altLang="nl-NL"/>
          </a:p>
          <a:p>
            <a:pPr lvl="1"/>
            <a:endParaRPr lang="en-GB" altLang="nl-NL" noProof="0"/>
          </a:p>
          <a:p>
            <a:pPr lvl="1"/>
            <a:endParaRPr lang="en-GB" altLang="nl-NL" noProof="0" dirty="0"/>
          </a:p>
          <a:p>
            <a:pPr lvl="0"/>
            <a:r>
              <a:rPr lang="en-GB" altLang="nl-NL" noProof="0"/>
              <a:t>Open actions</a:t>
            </a:r>
          </a:p>
          <a:p>
            <a:pPr lvl="1"/>
            <a:r>
              <a:rPr lang="en-GB" altLang="nl-NL" noProof="0"/>
              <a:t>…</a:t>
            </a:r>
          </a:p>
          <a:p>
            <a:pPr lvl="1"/>
            <a:r>
              <a:rPr lang="en-GB" altLang="nl-NL" noProof="0"/>
              <a:t>…</a:t>
            </a:r>
          </a:p>
        </p:txBody>
      </p:sp>
    </p:spTree>
    <p:extLst>
      <p:ext uri="{BB962C8B-B14F-4D97-AF65-F5344CB8AC3E}">
        <p14:creationId xmlns:p14="http://schemas.microsoft.com/office/powerpoint/2010/main" val="1903746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967" y="331200"/>
            <a:ext cx="8638118" cy="601188"/>
          </a:xfrm>
        </p:spPr>
        <p:txBody>
          <a:bodyPr/>
          <a:lstStyle/>
          <a:p>
            <a:r>
              <a:rPr lang="en-GB" noProof="0" dirty="0"/>
              <a:t>Verify</a:t>
            </a:r>
            <a:br>
              <a:rPr lang="en-GB" noProof="0" dirty="0"/>
            </a:br>
            <a:r>
              <a:rPr lang="en-GB" noProof="0" dirty="0"/>
              <a:t>14 – </a:t>
            </a:r>
            <a:r>
              <a:rPr lang="en-GB" dirty="0"/>
              <a:t>Close out project</a:t>
            </a:r>
            <a:endParaRPr lang="en-GB" noProof="0" dirty="0"/>
          </a:p>
        </p:txBody>
      </p:sp>
      <p:sp>
        <p:nvSpPr>
          <p:cNvPr id="3" name="Tijdelijke aanduiding voor inhoud 2"/>
          <p:cNvSpPr>
            <a:spLocks noGrp="1"/>
          </p:cNvSpPr>
          <p:nvPr>
            <p:ph idx="1"/>
          </p:nvPr>
        </p:nvSpPr>
        <p:spPr>
          <a:xfrm>
            <a:off x="960967" y="1340768"/>
            <a:ext cx="10560051" cy="5040312"/>
          </a:xfrm>
        </p:spPr>
        <p:txBody>
          <a:bodyPr/>
          <a:lstStyle/>
          <a:p>
            <a:r>
              <a:rPr lang="en-GB" altLang="nl-NL" noProof="0" dirty="0"/>
              <a:t>Conclusions</a:t>
            </a:r>
          </a:p>
          <a:p>
            <a:pPr lvl="1"/>
            <a:r>
              <a:rPr lang="en-GB" noProof="0" dirty="0"/>
              <a:t>…</a:t>
            </a:r>
          </a:p>
          <a:p>
            <a:pPr lvl="1"/>
            <a:r>
              <a:rPr lang="en-GB" dirty="0"/>
              <a:t>…</a:t>
            </a:r>
            <a:endParaRPr lang="en-GB" noProof="0" dirty="0"/>
          </a:p>
          <a:p>
            <a:pPr lvl="1"/>
            <a:endParaRPr lang="en-GB" altLang="nl-NL" noProof="0" dirty="0"/>
          </a:p>
          <a:p>
            <a:pPr lvl="1"/>
            <a:endParaRPr lang="en-GB" altLang="nl-NL" noProof="0" dirty="0"/>
          </a:p>
          <a:p>
            <a:pPr lvl="0"/>
            <a:r>
              <a:rPr lang="en-GB" altLang="nl-NL" noProof="0" dirty="0"/>
              <a:t>Recommendations</a:t>
            </a:r>
          </a:p>
          <a:p>
            <a:pPr lvl="1"/>
            <a:r>
              <a:rPr lang="en-GB" noProof="0" dirty="0"/>
              <a:t>…</a:t>
            </a:r>
          </a:p>
          <a:p>
            <a:pPr lvl="1"/>
            <a:r>
              <a:rPr lang="en-GB" noProof="0" dirty="0"/>
              <a:t>…</a:t>
            </a:r>
          </a:p>
          <a:p>
            <a:pPr lvl="1"/>
            <a:endParaRPr lang="en-GB" noProof="0" dirty="0"/>
          </a:p>
          <a:p>
            <a:pPr lvl="1"/>
            <a:endParaRPr lang="en-GB" altLang="nl-NL" noProof="0" dirty="0"/>
          </a:p>
          <a:p>
            <a:r>
              <a:rPr lang="en-GB" altLang="nl-NL" noProof="0" dirty="0"/>
              <a:t>Lessons learned</a:t>
            </a:r>
          </a:p>
          <a:p>
            <a:pPr lvl="1"/>
            <a:r>
              <a:rPr lang="en-GB" noProof="0" dirty="0"/>
              <a:t>…</a:t>
            </a:r>
          </a:p>
          <a:p>
            <a:pPr lvl="1"/>
            <a:r>
              <a:rPr lang="en-GB" noProof="0" dirty="0"/>
              <a:t>…</a:t>
            </a:r>
          </a:p>
        </p:txBody>
      </p:sp>
    </p:spTree>
    <p:extLst>
      <p:ext uri="{BB962C8B-B14F-4D97-AF65-F5344CB8AC3E}">
        <p14:creationId xmlns:p14="http://schemas.microsoft.com/office/powerpoint/2010/main" val="322632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Verify</a:t>
            </a:r>
            <a:br>
              <a:rPr lang="en-GB" noProof="0" dirty="0"/>
            </a:br>
            <a:r>
              <a:rPr lang="en-GB" noProof="0" dirty="0"/>
              <a:t>14 – </a:t>
            </a:r>
            <a:r>
              <a:rPr lang="en-GB" dirty="0"/>
              <a:t>Close out project</a:t>
            </a:r>
            <a:endParaRPr lang="en-US" dirty="0"/>
          </a:p>
        </p:txBody>
      </p:sp>
      <p:sp>
        <p:nvSpPr>
          <p:cNvPr id="3" name="Tijdelijke aanduiding voor inhoud 2"/>
          <p:cNvSpPr>
            <a:spLocks noGrp="1"/>
          </p:cNvSpPr>
          <p:nvPr>
            <p:ph idx="1"/>
          </p:nvPr>
        </p:nvSpPr>
        <p:spPr/>
        <p:txBody>
          <a:bodyPr/>
          <a:lstStyle/>
          <a:p>
            <a:r>
              <a:rPr lang="en-US" dirty="0"/>
              <a:t>Realized hard benefits</a:t>
            </a:r>
          </a:p>
          <a:p>
            <a:pPr lvl="1"/>
            <a:r>
              <a:rPr lang="en-US" dirty="0"/>
              <a:t>…</a:t>
            </a:r>
          </a:p>
          <a:p>
            <a:pPr lvl="1"/>
            <a:r>
              <a:rPr lang="en-US" dirty="0"/>
              <a:t>…</a:t>
            </a:r>
          </a:p>
          <a:p>
            <a:pPr lvl="1"/>
            <a:endParaRPr lang="en-US" dirty="0"/>
          </a:p>
          <a:p>
            <a:r>
              <a:rPr lang="en-US" dirty="0"/>
              <a:t>Realized soft benefits</a:t>
            </a:r>
          </a:p>
          <a:p>
            <a:pPr lvl="1"/>
            <a:r>
              <a:rPr lang="en-US" dirty="0"/>
              <a:t>…</a:t>
            </a:r>
          </a:p>
          <a:p>
            <a:pPr lvl="1"/>
            <a:r>
              <a:rPr lang="en-US" dirty="0"/>
              <a:t>…</a:t>
            </a:r>
          </a:p>
          <a:p>
            <a:pPr lvl="1"/>
            <a:endParaRPr lang="en-US" dirty="0"/>
          </a:p>
          <a:p>
            <a:r>
              <a:rPr lang="en-US" dirty="0"/>
              <a:t>Signing</a:t>
            </a:r>
          </a:p>
          <a:p>
            <a:pPr lvl="1"/>
            <a:endParaRPr lang="en-US" dirty="0"/>
          </a:p>
          <a:p>
            <a:endParaRPr lang="en-US" dirty="0"/>
          </a:p>
        </p:txBody>
      </p:sp>
      <p:sp>
        <p:nvSpPr>
          <p:cNvPr id="4" name="Tijdelijke aanduiding voor voettekst 3"/>
          <p:cNvSpPr>
            <a:spLocks noGrp="1"/>
          </p:cNvSpPr>
          <p:nvPr>
            <p:ph type="ftr" sz="quarter" idx="10"/>
          </p:nvPr>
        </p:nvSpPr>
        <p:spPr>
          <a:xfrm>
            <a:off x="7992608" y="6677544"/>
            <a:ext cx="1919816" cy="162225"/>
          </a:xfrm>
          <a:prstGeom prst="rect">
            <a:avLst/>
          </a:prstGeom>
        </p:spPr>
        <p:txBody>
          <a:bodyPr vert="horz" lIns="91440" tIns="45720" rIns="91440" bIns="45720" rtlCol="0" anchor="ctr"/>
          <a:lstStyle>
            <a:defPPr>
              <a:defRPr lang="nl-NL" smtId="4294967295"/>
            </a:defPPr>
            <a:lvl1pPr marL="0" algn="ctr" defTabSz="914400" rtl="0" eaLnBrk="0" fontAlgn="auto" latinLnBrk="0" hangingPunct="0">
              <a:spcBef>
                <a:spcPct val="0"/>
              </a:spcBef>
              <a:spcAft>
                <a:spcPct val="0"/>
              </a:spcAft>
              <a:buClrTx/>
              <a:buSzTx/>
              <a:defRPr sz="1000" kern="1200">
                <a:solidFill>
                  <a:srgbClr val="C00000"/>
                </a:solidFill>
                <a:latin typeface="Calibri" panose="020F0502020204030204" pitchFamily="34" charset="0"/>
                <a:ea typeface="+mn-ea"/>
                <a:cs typeface="+mn-cs"/>
              </a:defRPr>
            </a:lvl1pPr>
            <a:lvl2pPr marL="4572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2pPr>
            <a:lvl3pPr marL="9144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3pPr>
            <a:lvl4pPr marL="13716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4pPr>
            <a:lvl5pPr marL="1828800" algn="l" defTabSz="914400" rtl="0" eaLnBrk="0" fontAlgn="base" latinLnBrk="0" hangingPunct="0">
              <a:spcBef>
                <a:spcPct val="0"/>
              </a:spcBef>
              <a:spcAft>
                <a:spcPct val="0"/>
              </a:spcAft>
              <a:defRPr sz="1800" kern="1200" smtId="4294967295">
                <a:solidFill>
                  <a:schemeClr val="tx1"/>
                </a:solidFill>
                <a:latin typeface="Calibri" panose="020F0502020204030204" pitchFamily="34" charset="0"/>
                <a:ea typeface="+mn-ea"/>
                <a:cs typeface="Arial"/>
              </a:defRPr>
            </a:lvl5pPr>
            <a:lvl6pPr marL="2286000" algn="l" defTabSz="914400" rtl="0" eaLnBrk="1" latinLnBrk="0" hangingPunct="1">
              <a:defRPr sz="1800" kern="1200" smtId="4294967295">
                <a:solidFill>
                  <a:schemeClr val="tx1"/>
                </a:solidFill>
                <a:latin typeface="Calibri" panose="020F0502020204030204" pitchFamily="34" charset="0"/>
                <a:ea typeface="+mn-ea"/>
                <a:cs typeface="Arial"/>
              </a:defRPr>
            </a:lvl6pPr>
            <a:lvl7pPr marL="2743200" algn="l" defTabSz="914400" rtl="0" eaLnBrk="1" latinLnBrk="0" hangingPunct="1">
              <a:defRPr sz="1800" kern="1200" smtId="4294967295">
                <a:solidFill>
                  <a:schemeClr val="tx1"/>
                </a:solidFill>
                <a:latin typeface="Calibri" panose="020F0502020204030204" pitchFamily="34" charset="0"/>
                <a:ea typeface="+mn-ea"/>
                <a:cs typeface="Arial"/>
              </a:defRPr>
            </a:lvl7pPr>
            <a:lvl8pPr marL="3200400" algn="l" defTabSz="914400" rtl="0" eaLnBrk="1" latinLnBrk="0" hangingPunct="1">
              <a:defRPr sz="1800" kern="1200" smtId="4294967295">
                <a:solidFill>
                  <a:schemeClr val="tx1"/>
                </a:solidFill>
                <a:latin typeface="Calibri" panose="020F0502020204030204" pitchFamily="34" charset="0"/>
                <a:ea typeface="+mn-ea"/>
                <a:cs typeface="Arial"/>
              </a:defRPr>
            </a:lvl8pPr>
            <a:lvl9pPr marL="3664184" algn="l" defTabSz="916046" rtl="0" eaLnBrk="1" latinLnBrk="0" hangingPunct="1">
              <a:defRPr sz="1803" kern="1200" smtId="4294967295">
                <a:solidFill>
                  <a:schemeClr val="tx1"/>
                </a:solidFill>
                <a:latin typeface="+mn-lt"/>
                <a:ea typeface="+mn-ea"/>
                <a:cs typeface="+mn-cs"/>
              </a:defRPr>
            </a:lvl9pPr>
          </a:lstStyle>
          <a:p>
            <a:pPr>
              <a:defRPr/>
            </a:pPr>
            <a:endParaRPr lang="en-US" noProof="0" dirty="0"/>
          </a:p>
        </p:txBody>
      </p:sp>
      <p:sp>
        <p:nvSpPr>
          <p:cNvPr id="7" name="Rectangle 4"/>
          <p:cNvSpPr>
            <a:spLocks noChangeArrowheads="1"/>
          </p:cNvSpPr>
          <p:nvPr/>
        </p:nvSpPr>
        <p:spPr bwMode="auto">
          <a:xfrm>
            <a:off x="1082896" y="4581128"/>
            <a:ext cx="2401431" cy="1728192"/>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t" anchorCtr="0"/>
          <a:lstStyle/>
          <a:p>
            <a:pPr defTabSz="762000" eaLnBrk="0" hangingPunct="0"/>
            <a:r>
              <a:rPr lang="en-GB" sz="2000" dirty="0">
                <a:solidFill>
                  <a:schemeClr val="bg1"/>
                </a:solidFill>
                <a:latin typeface="Calibri" panose="020F0502020204030204" pitchFamily="34" charset="0"/>
              </a:rPr>
              <a:t>Champion:</a:t>
            </a:r>
          </a:p>
          <a:p>
            <a:pPr defTabSz="762000" eaLnBrk="0" hangingPunct="0"/>
            <a:r>
              <a:rPr lang="en-GB" sz="1400" dirty="0">
                <a:solidFill>
                  <a:schemeClr val="bg1"/>
                </a:solidFill>
                <a:latin typeface="Calibri" panose="020F0502020204030204" pitchFamily="34" charset="0"/>
              </a:rPr>
              <a:t>Date, Name &amp; Signature</a:t>
            </a:r>
          </a:p>
        </p:txBody>
      </p:sp>
      <p:sp>
        <p:nvSpPr>
          <p:cNvPr id="8" name="Rectangle 5"/>
          <p:cNvSpPr>
            <a:spLocks noChangeArrowheads="1"/>
          </p:cNvSpPr>
          <p:nvPr/>
        </p:nvSpPr>
        <p:spPr bwMode="auto">
          <a:xfrm>
            <a:off x="3493079" y="4581128"/>
            <a:ext cx="5548521" cy="1728192"/>
          </a:xfrm>
          <a:prstGeom prst="rect">
            <a:avLst/>
          </a:prstGeom>
          <a:solidFill>
            <a:schemeClr val="bg1"/>
          </a:solidFill>
          <a:ln w="38100" algn="ctr">
            <a:solidFill>
              <a:srgbClr val="C0C0C0"/>
            </a:solidFill>
            <a:miter lim="800000"/>
            <a:headEnd/>
            <a:tailEnd/>
          </a:ln>
        </p:spPr>
        <p:txBody>
          <a:bodyPr/>
          <a:lstStyle/>
          <a:p>
            <a:pPr defTabSz="762000" eaLnBrk="0" hangingPunct="0"/>
            <a:r>
              <a:rPr lang="en-GB" sz="1600" dirty="0"/>
              <a:t>-</a:t>
            </a:r>
          </a:p>
        </p:txBody>
      </p:sp>
    </p:spTree>
    <p:extLst>
      <p:ext uri="{BB962C8B-B14F-4D97-AF65-F5344CB8AC3E}">
        <p14:creationId xmlns:p14="http://schemas.microsoft.com/office/powerpoint/2010/main" val="1536078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r>
              <a:rPr lang="nl-NL" noProof="0"/>
              <a:t>Check: </a:t>
            </a:r>
            <a:r>
              <a:rPr lang="en-US" noProof="0"/>
              <a:t>are the elements below addressed in the Control phase?</a:t>
            </a:r>
            <a:endParaRPr lang="nl-NL" noProof="0"/>
          </a:p>
          <a:p>
            <a:pPr lvl="1"/>
            <a:endParaRPr lang="nl-NL"/>
          </a:p>
          <a:p>
            <a:pPr marL="522287" lvl="1" indent="-342900">
              <a:buFont typeface="+mj-lt"/>
              <a:buAutoNum type="arabicPeriod"/>
            </a:pPr>
            <a:r>
              <a:rPr lang="en-US" noProof="0"/>
              <a:t>Pilot run results have been evaluated.</a:t>
            </a:r>
          </a:p>
          <a:p>
            <a:pPr marL="522287" lvl="1" indent="-342900">
              <a:buFont typeface="+mj-lt"/>
              <a:buAutoNum type="arabicPeriod"/>
            </a:pPr>
            <a:r>
              <a:rPr lang="en-US" noProof="0"/>
              <a:t>Factors of influence will be controlled in a way that the risk will not appear.</a:t>
            </a:r>
          </a:p>
          <a:p>
            <a:pPr marL="522287" lvl="1" indent="-342900">
              <a:buFont typeface="+mj-lt"/>
              <a:buAutoNum type="arabicPeriod"/>
            </a:pPr>
            <a:r>
              <a:rPr lang="en-US" noProof="0"/>
              <a:t>Documentation has been updated (pFMEA, CP, SOPs).</a:t>
            </a:r>
          </a:p>
          <a:p>
            <a:pPr marL="522287" lvl="1" indent="-342900">
              <a:buFont typeface="+mj-lt"/>
              <a:buAutoNum type="arabicPeriod"/>
            </a:pPr>
            <a:r>
              <a:rPr lang="en-US" noProof="0"/>
              <a:t>Training has been performed for the new product/process.</a:t>
            </a:r>
          </a:p>
          <a:p>
            <a:pPr marL="522287" lvl="1" indent="-342900">
              <a:buFont typeface="+mj-lt"/>
              <a:buAutoNum type="arabicPeriod"/>
            </a:pPr>
            <a:r>
              <a:rPr lang="en-US" noProof="0"/>
              <a:t>Project report has been completed. Lessons learned have been communicated.</a:t>
            </a:r>
          </a:p>
          <a:p>
            <a:pPr marL="522287" lvl="1" indent="-342900">
              <a:buFont typeface="+mj-lt"/>
              <a:buAutoNum type="arabicPeriod"/>
            </a:pPr>
            <a:r>
              <a:rPr lang="en-US" noProof="0"/>
              <a:t>Full scale ramp-up plan has been developed.</a:t>
            </a:r>
          </a:p>
          <a:p>
            <a:pPr marL="522287" lvl="1" indent="-342900">
              <a:buFont typeface="+mj-lt"/>
              <a:buAutoNum type="arabicPeriod"/>
            </a:pPr>
            <a:r>
              <a:rPr lang="en-US" noProof="0"/>
              <a:t>Project has been completed within time and budget.</a:t>
            </a:r>
          </a:p>
          <a:p>
            <a:pPr marL="522287" lvl="1" indent="-342900">
              <a:buFont typeface="+mj-lt"/>
              <a:buAutoNum type="arabicPeriod"/>
            </a:pPr>
            <a:r>
              <a:rPr lang="en-US" noProof="0"/>
              <a:t>Champion has signed off the project.</a:t>
            </a:r>
          </a:p>
        </p:txBody>
      </p:sp>
      <p:sp>
        <p:nvSpPr>
          <p:cNvPr id="3" name="Tijdelijke aanduiding voor tekst 2">
            <a:extLst>
              <a:ext uri="{FF2B5EF4-FFF2-40B4-BE49-F238E27FC236}">
                <a16:creationId xmlns:a16="http://schemas.microsoft.com/office/drawing/2014/main" id="{C07FCEB8-2F71-4BDA-BB7B-97E7741F0CB5}"/>
              </a:ext>
            </a:extLst>
          </p:cNvPr>
          <p:cNvSpPr>
            <a:spLocks noGrp="1"/>
          </p:cNvSpPr>
          <p:nvPr>
            <p:ph type="body" sz="quarter" idx="13"/>
          </p:nvPr>
        </p:nvSpPr>
        <p:spPr/>
        <p:txBody>
          <a:bodyPr/>
          <a:lstStyle/>
          <a:p>
            <a:endParaRPr lang="nl-NL"/>
          </a:p>
        </p:txBody>
      </p:sp>
      <p:sp>
        <p:nvSpPr>
          <p:cNvPr id="2" name="Titel 1"/>
          <p:cNvSpPr>
            <a:spLocks noGrp="1"/>
          </p:cNvSpPr>
          <p:nvPr>
            <p:ph type="title"/>
          </p:nvPr>
        </p:nvSpPr>
        <p:spPr/>
        <p:txBody>
          <a:bodyPr/>
          <a:lstStyle/>
          <a:p>
            <a:r>
              <a:rPr lang="en-GB" noProof="0"/>
              <a:t>Verify</a:t>
            </a:r>
            <a:br>
              <a:rPr lang="nl-NL" noProof="0" dirty="0"/>
            </a:br>
            <a:r>
              <a:rPr lang="nl-NL" noProof="0" dirty="0"/>
              <a:t>Assessment</a:t>
            </a:r>
          </a:p>
        </p:txBody>
      </p:sp>
    </p:spTree>
    <p:extLst>
      <p:ext uri="{BB962C8B-B14F-4D97-AF65-F5344CB8AC3E}">
        <p14:creationId xmlns:p14="http://schemas.microsoft.com/office/powerpoint/2010/main" val="12475134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967" y="331200"/>
            <a:ext cx="8638118" cy="601188"/>
          </a:xfrm>
        </p:spPr>
        <p:txBody>
          <a:bodyPr/>
          <a:lstStyle/>
          <a:p>
            <a:r>
              <a:rPr lang="nl-NL" noProof="0" dirty="0"/>
              <a:t>LSSA Feedback summary </a:t>
            </a:r>
          </a:p>
        </p:txBody>
      </p:sp>
      <p:sp>
        <p:nvSpPr>
          <p:cNvPr id="4" name="Tijdelijke aanduiding voor inhoud 3"/>
          <p:cNvSpPr>
            <a:spLocks noGrp="1"/>
          </p:cNvSpPr>
          <p:nvPr>
            <p:ph idx="1"/>
          </p:nvPr>
        </p:nvSpPr>
        <p:spPr>
          <a:xfrm>
            <a:off x="960967" y="1340768"/>
            <a:ext cx="10560051" cy="5040312"/>
          </a:xfrm>
        </p:spPr>
        <p:txBody>
          <a:bodyPr/>
          <a:lstStyle/>
          <a:p>
            <a:r>
              <a:rPr lang="en-US" noProof="0"/>
              <a:t>According to the LSSA guidelines, this project is [Passed / Failed]</a:t>
            </a:r>
            <a:endParaRPr lang="nl-NL" noProof="0"/>
          </a:p>
          <a:p>
            <a:r>
              <a:rPr lang="nl-NL" noProof="0"/>
              <a:t>for [DfSS] at the level of [Green Belt / Black Belt]</a:t>
            </a:r>
            <a:endParaRPr lang="nl-NL" noProof="0" dirty="0"/>
          </a:p>
          <a:p>
            <a:pPr lvl="1"/>
            <a:endParaRPr lang="nl-NL" noProof="0" dirty="0"/>
          </a:p>
          <a:p>
            <a:pPr lvl="1"/>
            <a:r>
              <a:rPr lang="nl-NL" noProof="0"/>
              <a:t>General comments: </a:t>
            </a:r>
            <a:endParaRPr lang="nl-NL" noProof="0" dirty="0"/>
          </a:p>
          <a:p>
            <a:pPr lvl="1"/>
            <a:endParaRPr lang="nl-NL" noProof="0" dirty="0"/>
          </a:p>
          <a:p>
            <a:pPr lvl="1"/>
            <a:r>
              <a:rPr lang="nl-NL"/>
              <a:t>Define</a:t>
            </a:r>
            <a:r>
              <a:rPr lang="nl-NL" noProof="0"/>
              <a:t>: 	</a:t>
            </a:r>
          </a:p>
          <a:p>
            <a:pPr lvl="1"/>
            <a:endParaRPr lang="nl-NL" noProof="0" dirty="0"/>
          </a:p>
          <a:p>
            <a:pPr lvl="1"/>
            <a:r>
              <a:rPr lang="nl-NL"/>
              <a:t>Measure</a:t>
            </a:r>
            <a:r>
              <a:rPr lang="nl-NL" noProof="0"/>
              <a:t>: 	</a:t>
            </a:r>
          </a:p>
          <a:p>
            <a:pPr lvl="1"/>
            <a:endParaRPr lang="nl-NL" noProof="0" dirty="0"/>
          </a:p>
          <a:p>
            <a:pPr lvl="1"/>
            <a:r>
              <a:rPr lang="nl-NL"/>
              <a:t>Analyze</a:t>
            </a:r>
            <a:r>
              <a:rPr lang="nl-NL" noProof="0"/>
              <a:t>:</a:t>
            </a:r>
          </a:p>
          <a:p>
            <a:pPr lvl="1"/>
            <a:endParaRPr lang="nl-NL" noProof="0" dirty="0"/>
          </a:p>
          <a:p>
            <a:pPr lvl="1"/>
            <a:r>
              <a:rPr lang="nl-NL"/>
              <a:t>Design</a:t>
            </a:r>
            <a:r>
              <a:rPr lang="nl-NL" noProof="0"/>
              <a:t>:</a:t>
            </a:r>
          </a:p>
          <a:p>
            <a:pPr lvl="1"/>
            <a:endParaRPr lang="nl-NL" noProof="0" dirty="0"/>
          </a:p>
          <a:p>
            <a:pPr lvl="1"/>
            <a:r>
              <a:rPr lang="en-GB" noProof="0"/>
              <a:t>Verify</a:t>
            </a:r>
            <a:r>
              <a:rPr lang="nl-NL"/>
              <a:t>:</a:t>
            </a:r>
            <a:endParaRPr lang="nl-NL" noProof="0" dirty="0"/>
          </a:p>
          <a:p>
            <a:endParaRPr lang="nl-NL" noProof="0" dirty="0"/>
          </a:p>
          <a:p>
            <a:endParaRPr lang="nl-NL" dirty="0"/>
          </a:p>
          <a:p>
            <a:endParaRPr lang="nl-NL" dirty="0"/>
          </a:p>
        </p:txBody>
      </p:sp>
    </p:spTree>
    <p:extLst>
      <p:ext uri="{BB962C8B-B14F-4D97-AF65-F5344CB8AC3E}">
        <p14:creationId xmlns:p14="http://schemas.microsoft.com/office/powerpoint/2010/main" val="31477686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44469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ln>
            <a:noFill/>
            <a:prstDash val="sysDash"/>
          </a:ln>
        </p:spPr>
        <p:txBody>
          <a:bodyPr/>
          <a:lstStyle/>
          <a:p>
            <a:r>
              <a:rPr lang="en-US"/>
              <a:t>DMADV roadmap</a:t>
            </a:r>
          </a:p>
          <a:p>
            <a:pPr lvl="1"/>
            <a:endParaRPr lang="en-US"/>
          </a:p>
          <a:p>
            <a:pPr lvl="1"/>
            <a:r>
              <a:rPr lang="en-US"/>
              <a:t>Define	1	Define project &amp; Determine project Scope</a:t>
            </a:r>
          </a:p>
          <a:p>
            <a:pPr marL="179387" lvl="1" indent="0">
              <a:buNone/>
            </a:pPr>
            <a:r>
              <a:rPr lang="en-US"/>
              <a:t>		2	Determine functional requirements</a:t>
            </a:r>
          </a:p>
          <a:p>
            <a:pPr marL="179387" lvl="1" indent="0">
              <a:buNone/>
            </a:pPr>
            <a:r>
              <a:rPr lang="en-US"/>
              <a:t>		3	Plan and document project</a:t>
            </a:r>
          </a:p>
          <a:p>
            <a:pPr lvl="1"/>
            <a:r>
              <a:rPr lang="en-US"/>
              <a:t>Measure	4	Translate into technical requirements</a:t>
            </a:r>
          </a:p>
          <a:p>
            <a:pPr marL="179387" lvl="1" indent="0">
              <a:buNone/>
            </a:pPr>
            <a:r>
              <a:rPr lang="en-US"/>
              <a:t>		5	Establish objectives</a:t>
            </a:r>
          </a:p>
          <a:p>
            <a:pPr marL="179387" lvl="1" indent="0">
              <a:buNone/>
            </a:pPr>
            <a:r>
              <a:rPr lang="en-US"/>
              <a:t>		6	Evaluate measurement system</a:t>
            </a:r>
          </a:p>
          <a:p>
            <a:pPr lvl="1"/>
            <a:r>
              <a:rPr lang="en-US"/>
              <a:t>Analyze	7	Develop concept design</a:t>
            </a:r>
          </a:p>
          <a:p>
            <a:pPr marL="179387" lvl="1" indent="0">
              <a:buNone/>
            </a:pPr>
            <a:r>
              <a:rPr lang="en-US"/>
              <a:t>		8	Identify potential influence factors</a:t>
            </a:r>
          </a:p>
          <a:p>
            <a:pPr marL="179387" lvl="1" indent="0">
              <a:buNone/>
            </a:pPr>
            <a:r>
              <a:rPr lang="en-US"/>
              <a:t>		9	Develop Y=f(X) function</a:t>
            </a:r>
          </a:p>
          <a:p>
            <a:pPr lvl="1"/>
            <a:r>
              <a:rPr lang="en-US"/>
              <a:t>Design	10	Determine optimum design</a:t>
            </a:r>
          </a:p>
          <a:p>
            <a:pPr marL="179387" lvl="1" indent="0">
              <a:buNone/>
            </a:pPr>
            <a:r>
              <a:rPr lang="en-US"/>
              <a:t>		11	Prototyping / concept</a:t>
            </a:r>
          </a:p>
          <a:p>
            <a:pPr marL="179387" lvl="1" indent="0">
              <a:buNone/>
            </a:pPr>
            <a:r>
              <a:rPr lang="en-US"/>
              <a:t>		12	Design validation plan</a:t>
            </a:r>
          </a:p>
          <a:p>
            <a:pPr lvl="1"/>
            <a:r>
              <a:rPr lang="en-US"/>
              <a:t>Verify	13	Design validation</a:t>
            </a:r>
          </a:p>
          <a:p>
            <a:pPr marL="179387" lvl="1" indent="0">
              <a:buNone/>
            </a:pPr>
            <a:r>
              <a:rPr lang="en-US"/>
              <a:t>		14	Close out project</a:t>
            </a:r>
          </a:p>
          <a:p>
            <a:pPr lvl="1"/>
            <a:endParaRPr lang="en-US"/>
          </a:p>
          <a:p>
            <a:pPr lvl="1"/>
            <a:endParaRPr lang="en-US"/>
          </a:p>
        </p:txBody>
      </p:sp>
      <p:sp>
        <p:nvSpPr>
          <p:cNvPr id="5" name="Tijdelijke aanduiding voor tekst 4">
            <a:extLst>
              <a:ext uri="{FF2B5EF4-FFF2-40B4-BE49-F238E27FC236}">
                <a16:creationId xmlns:a16="http://schemas.microsoft.com/office/drawing/2014/main" id="{D9B6FFCB-0ACD-4932-8563-B16EC54FDEEC}"/>
              </a:ext>
            </a:extLst>
          </p:cNvPr>
          <p:cNvSpPr>
            <a:spLocks noGrp="1"/>
          </p:cNvSpPr>
          <p:nvPr>
            <p:ph type="body" sz="quarter" idx="13"/>
          </p:nvPr>
        </p:nvSpPr>
        <p:spPr/>
        <p:txBody>
          <a:bodyPr/>
          <a:lstStyle/>
          <a:p>
            <a:endParaRPr lang="nl-NL"/>
          </a:p>
        </p:txBody>
      </p:sp>
      <p:sp>
        <p:nvSpPr>
          <p:cNvPr id="2" name="Titel 1"/>
          <p:cNvSpPr>
            <a:spLocks noGrp="1"/>
          </p:cNvSpPr>
          <p:nvPr>
            <p:ph type="title"/>
          </p:nvPr>
        </p:nvSpPr>
        <p:spPr/>
        <p:txBody>
          <a:bodyPr/>
          <a:lstStyle/>
          <a:p>
            <a:br>
              <a:rPr lang="en-GB" noProof="0"/>
            </a:br>
            <a:r>
              <a:rPr lang="en-GB" noProof="0"/>
              <a:t>Introduction</a:t>
            </a:r>
            <a:endParaRPr lang="en-GB" noProof="0" dirty="0"/>
          </a:p>
        </p:txBody>
      </p:sp>
    </p:spTree>
    <p:extLst>
      <p:ext uri="{BB962C8B-B14F-4D97-AF65-F5344CB8AC3E}">
        <p14:creationId xmlns:p14="http://schemas.microsoft.com/office/powerpoint/2010/main" val="10747539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26684FD5-C1DC-4C05-BFEA-FE67FA23E377}"/>
              </a:ext>
            </a:extLst>
          </p:cNvPr>
          <p:cNvSpPr>
            <a:spLocks noGrp="1"/>
          </p:cNvSpPr>
          <p:nvPr>
            <p:ph type="body" sz="quarter" idx="13"/>
          </p:nvPr>
        </p:nvSpPr>
        <p:spPr/>
        <p:txBody>
          <a:bodyPr/>
          <a:lstStyle/>
          <a:p>
            <a:endParaRPr lang="nl-NL"/>
          </a:p>
        </p:txBody>
      </p:sp>
      <p:sp>
        <p:nvSpPr>
          <p:cNvPr id="3" name="Tijdelijke aanduiding voor voettekst 2"/>
          <p:cNvSpPr>
            <a:spLocks noGrp="1"/>
          </p:cNvSpPr>
          <p:nvPr>
            <p:ph type="ftr" sz="quarter" idx="14"/>
          </p:nvPr>
        </p:nvSpPr>
        <p:spPr/>
        <p:txBody>
          <a:bodyPr/>
          <a:lstStyle/>
          <a:p>
            <a:pPr>
              <a:defRPr/>
            </a:pPr>
            <a:r>
              <a:rPr lang="en-US"/>
              <a:t>U3.E1</a:t>
            </a:r>
            <a:endParaRPr lang="en-US" dirty="0"/>
          </a:p>
        </p:txBody>
      </p:sp>
      <p:sp>
        <p:nvSpPr>
          <p:cNvPr id="4" name="Titel 3">
            <a:extLst>
              <a:ext uri="{FF2B5EF4-FFF2-40B4-BE49-F238E27FC236}">
                <a16:creationId xmlns:a16="http://schemas.microsoft.com/office/drawing/2014/main" id="{7B820B0B-5824-4F84-8937-ECDE9C058A3B}"/>
              </a:ext>
            </a:extLst>
          </p:cNvPr>
          <p:cNvSpPr>
            <a:spLocks noGrp="1"/>
          </p:cNvSpPr>
          <p:nvPr>
            <p:ph type="title"/>
          </p:nvPr>
        </p:nvSpPr>
        <p:spPr/>
        <p:txBody>
          <a:bodyPr/>
          <a:lstStyle/>
          <a:p>
            <a:r>
              <a:rPr lang="en-GB" dirty="0"/>
              <a:t>DEFINE</a:t>
            </a:r>
            <a:br>
              <a:rPr lang="en-GB" dirty="0"/>
            </a:br>
            <a:r>
              <a:rPr lang="en-GB" noProof="0" dirty="0"/>
              <a:t>1 – </a:t>
            </a:r>
            <a:r>
              <a:rPr lang="nl-NL" dirty="0"/>
              <a:t>Define and Scope project</a:t>
            </a:r>
            <a:endParaRPr lang="de-DE" dirty="0"/>
          </a:p>
        </p:txBody>
      </p:sp>
      <p:sp>
        <p:nvSpPr>
          <p:cNvPr id="7" name="Tekstvak 6">
            <a:extLst>
              <a:ext uri="{FF2B5EF4-FFF2-40B4-BE49-F238E27FC236}">
                <a16:creationId xmlns:a16="http://schemas.microsoft.com/office/drawing/2014/main" id="{FAAF800F-4310-4A11-8603-F6F00A0B610F}"/>
              </a:ext>
            </a:extLst>
          </p:cNvPr>
          <p:cNvSpPr txBox="1"/>
          <p:nvPr/>
        </p:nvSpPr>
        <p:spPr>
          <a:xfrm>
            <a:off x="9469299" y="1665396"/>
            <a:ext cx="2389700" cy="4747453"/>
          </a:xfrm>
          <a:prstGeom prst="rect">
            <a:avLst/>
          </a:prstGeom>
          <a:noFill/>
        </p:spPr>
        <p:txBody>
          <a:bodyPr wrap="square" rtlCol="0">
            <a:spAutoFit/>
          </a:bodyPr>
          <a:lstStyle/>
          <a:p>
            <a:r>
              <a:rPr lang="en-SG" sz="2800" dirty="0">
                <a:solidFill>
                  <a:srgbClr val="FF0000"/>
                </a:solidFill>
                <a:latin typeface="Calibri" panose="020F0502020204030204" pitchFamily="34" charset="0"/>
                <a:cs typeface="Calibri" panose="020F0502020204030204" pitchFamily="34" charset="0"/>
              </a:rPr>
              <a:t>S</a:t>
            </a:r>
            <a:r>
              <a:rPr lang="en-SG" sz="2800" dirty="0">
                <a:solidFill>
                  <a:srgbClr val="0070C0"/>
                </a:solidFill>
                <a:latin typeface="Calibri" panose="020F0502020204030204" pitchFamily="34" charset="0"/>
                <a:cs typeface="Calibri" panose="020F0502020204030204" pitchFamily="34" charset="0"/>
              </a:rPr>
              <a:t>PECIFIC</a:t>
            </a:r>
          </a:p>
          <a:p>
            <a:r>
              <a:rPr lang="en-SG" sz="2800" dirty="0">
                <a:solidFill>
                  <a:srgbClr val="FF0000"/>
                </a:solidFill>
                <a:latin typeface="Calibri" panose="020F0502020204030204" pitchFamily="34" charset="0"/>
                <a:cs typeface="Calibri" panose="020F0502020204030204" pitchFamily="34" charset="0"/>
              </a:rPr>
              <a:t>M</a:t>
            </a:r>
            <a:r>
              <a:rPr lang="en-SG" sz="2800" dirty="0">
                <a:solidFill>
                  <a:srgbClr val="0070C0"/>
                </a:solidFill>
                <a:latin typeface="Calibri" panose="020F0502020204030204" pitchFamily="34" charset="0"/>
                <a:cs typeface="Calibri" panose="020F0502020204030204" pitchFamily="34" charset="0"/>
              </a:rPr>
              <a:t>EASUREABLE</a:t>
            </a:r>
          </a:p>
          <a:p>
            <a:endParaRPr lang="en-SG" sz="2800" dirty="0">
              <a:solidFill>
                <a:srgbClr val="0070C0"/>
              </a:solidFill>
              <a:latin typeface="Calibri" panose="020F0502020204030204" pitchFamily="34" charset="0"/>
              <a:cs typeface="Calibri" panose="020F0502020204030204" pitchFamily="34" charset="0"/>
            </a:endParaRPr>
          </a:p>
          <a:p>
            <a:endParaRPr lang="en-SG" sz="2800" dirty="0">
              <a:solidFill>
                <a:srgbClr val="0070C0"/>
              </a:solidFill>
              <a:latin typeface="Calibri" panose="020F0502020204030204" pitchFamily="34" charset="0"/>
              <a:cs typeface="Calibri" panose="020F0502020204030204" pitchFamily="34" charset="0"/>
            </a:endParaRPr>
          </a:p>
          <a:p>
            <a:endParaRPr lang="en-SG" sz="1600" dirty="0">
              <a:solidFill>
                <a:srgbClr val="0070C0"/>
              </a:solidFill>
              <a:latin typeface="Calibri" panose="020F0502020204030204" pitchFamily="34" charset="0"/>
              <a:cs typeface="Calibri" panose="020F0502020204030204" pitchFamily="34" charset="0"/>
            </a:endParaRPr>
          </a:p>
          <a:p>
            <a:endParaRPr lang="en-SG" sz="2800" dirty="0">
              <a:solidFill>
                <a:srgbClr val="0070C0"/>
              </a:solidFill>
              <a:latin typeface="Calibri" panose="020F0502020204030204" pitchFamily="34" charset="0"/>
              <a:cs typeface="Calibri" panose="020F0502020204030204" pitchFamily="34" charset="0"/>
            </a:endParaRPr>
          </a:p>
          <a:p>
            <a:endParaRPr lang="en-SG" sz="2800" dirty="0">
              <a:solidFill>
                <a:srgbClr val="0070C0"/>
              </a:solidFill>
              <a:latin typeface="Calibri" panose="020F0502020204030204" pitchFamily="34" charset="0"/>
              <a:cs typeface="Calibri" panose="020F0502020204030204" pitchFamily="34" charset="0"/>
            </a:endParaRPr>
          </a:p>
          <a:p>
            <a:endParaRPr lang="en-SG" sz="2400" dirty="0">
              <a:solidFill>
                <a:srgbClr val="0070C0"/>
              </a:solidFill>
              <a:latin typeface="Calibri" panose="020F0502020204030204" pitchFamily="34" charset="0"/>
              <a:cs typeface="Calibri" panose="020F0502020204030204" pitchFamily="34" charset="0"/>
            </a:endParaRPr>
          </a:p>
          <a:p>
            <a:r>
              <a:rPr lang="en-SG" sz="2800" dirty="0">
                <a:solidFill>
                  <a:srgbClr val="FF0000"/>
                </a:solidFill>
                <a:latin typeface="Calibri" panose="020F0502020204030204" pitchFamily="34" charset="0"/>
                <a:cs typeface="Calibri" panose="020F0502020204030204" pitchFamily="34" charset="0"/>
              </a:rPr>
              <a:t>A</a:t>
            </a:r>
            <a:r>
              <a:rPr lang="en-SG" sz="2800" dirty="0">
                <a:solidFill>
                  <a:srgbClr val="0070C0"/>
                </a:solidFill>
                <a:latin typeface="Calibri" panose="020F0502020204030204" pitchFamily="34" charset="0"/>
                <a:cs typeface="Calibri" panose="020F0502020204030204" pitchFamily="34" charset="0"/>
              </a:rPr>
              <a:t>TTAINABLE</a:t>
            </a:r>
          </a:p>
          <a:p>
            <a:r>
              <a:rPr lang="en-SG" sz="2800" dirty="0">
                <a:solidFill>
                  <a:srgbClr val="FF0000"/>
                </a:solidFill>
                <a:latin typeface="Calibri" panose="020F0502020204030204" pitchFamily="34" charset="0"/>
                <a:cs typeface="Calibri" panose="020F0502020204030204" pitchFamily="34" charset="0"/>
              </a:rPr>
              <a:t>R</a:t>
            </a:r>
            <a:r>
              <a:rPr lang="en-SG" sz="2800" dirty="0">
                <a:solidFill>
                  <a:srgbClr val="0070C0"/>
                </a:solidFill>
                <a:latin typeface="Calibri" panose="020F0502020204030204" pitchFamily="34" charset="0"/>
                <a:cs typeface="Calibri" panose="020F0502020204030204" pitchFamily="34" charset="0"/>
              </a:rPr>
              <a:t>ELEVANT</a:t>
            </a:r>
          </a:p>
          <a:p>
            <a:r>
              <a:rPr lang="en-SG" sz="2800" dirty="0">
                <a:solidFill>
                  <a:srgbClr val="FF0000"/>
                </a:solidFill>
                <a:latin typeface="Calibri" panose="020F0502020204030204" pitchFamily="34" charset="0"/>
                <a:cs typeface="Calibri" panose="020F0502020204030204" pitchFamily="34" charset="0"/>
              </a:rPr>
              <a:t>T</a:t>
            </a:r>
            <a:r>
              <a:rPr lang="en-SG" sz="2800" dirty="0">
                <a:solidFill>
                  <a:srgbClr val="0070C0"/>
                </a:solidFill>
                <a:latin typeface="Calibri" panose="020F0502020204030204" pitchFamily="34" charset="0"/>
                <a:cs typeface="Calibri" panose="020F0502020204030204" pitchFamily="34" charset="0"/>
              </a:rPr>
              <a:t>IMELY</a:t>
            </a:r>
          </a:p>
          <a:p>
            <a:pPr algn="l"/>
            <a:endParaRPr lang="en-US" sz="1050" dirty="0">
              <a:latin typeface="Calibri" panose="020F0502020204030204" pitchFamily="34" charset="0"/>
              <a:cs typeface="Calibri" panose="020F0502020204030204" pitchFamily="34" charset="0"/>
            </a:endParaRPr>
          </a:p>
        </p:txBody>
      </p:sp>
      <p:sp>
        <p:nvSpPr>
          <p:cNvPr id="13" name="Rectangle 3">
            <a:extLst>
              <a:ext uri="{FF2B5EF4-FFF2-40B4-BE49-F238E27FC236}">
                <a16:creationId xmlns:a16="http://schemas.microsoft.com/office/drawing/2014/main" id="{33AA27FE-9FDA-B1C9-77B6-B49361429416}"/>
              </a:ext>
            </a:extLst>
          </p:cNvPr>
          <p:cNvSpPr>
            <a:spLocks noChangeArrowheads="1"/>
          </p:cNvSpPr>
          <p:nvPr/>
        </p:nvSpPr>
        <p:spPr bwMode="auto">
          <a:xfrm>
            <a:off x="3391382" y="5207157"/>
            <a:ext cx="5868365" cy="1103511"/>
          </a:xfrm>
          <a:prstGeom prst="rect">
            <a:avLst/>
          </a:prstGeom>
          <a:solidFill>
            <a:schemeClr val="bg1"/>
          </a:solidFill>
          <a:ln w="38100">
            <a:solidFill>
              <a:srgbClr val="C0C0C0"/>
            </a:solidFill>
            <a:miter lim="800000"/>
            <a:headEnd/>
            <a:tailEnd/>
          </a:ln>
        </p:spPr>
        <p:txBody>
          <a:bodyPr/>
          <a:lstStyle/>
          <a:p>
            <a:pPr defTabSz="762000" eaLnBrk="0" hangingPunct="0"/>
            <a:r>
              <a:rPr lang="nl-NL" sz="1600" dirty="0">
                <a:latin typeface="Calibri" panose="020F0502020204030204" pitchFamily="34" charset="0"/>
                <a:cs typeface="Calibri" panose="020F0502020204030204" pitchFamily="34" charset="0"/>
              </a:rPr>
              <a:t>.</a:t>
            </a:r>
          </a:p>
        </p:txBody>
      </p:sp>
      <p:sp>
        <p:nvSpPr>
          <p:cNvPr id="14" name="Rectangle 3">
            <a:extLst>
              <a:ext uri="{FF2B5EF4-FFF2-40B4-BE49-F238E27FC236}">
                <a16:creationId xmlns:a16="http://schemas.microsoft.com/office/drawing/2014/main" id="{8719E901-F4BE-AC4C-FD47-162EC8CAB234}"/>
              </a:ext>
            </a:extLst>
          </p:cNvPr>
          <p:cNvSpPr>
            <a:spLocks noChangeArrowheads="1"/>
          </p:cNvSpPr>
          <p:nvPr/>
        </p:nvSpPr>
        <p:spPr bwMode="auto">
          <a:xfrm>
            <a:off x="3391382" y="1415595"/>
            <a:ext cx="5868365" cy="3642545"/>
          </a:xfrm>
          <a:prstGeom prst="rect">
            <a:avLst/>
          </a:prstGeom>
          <a:solidFill>
            <a:schemeClr val="bg1"/>
          </a:solidFill>
          <a:ln w="38100">
            <a:solidFill>
              <a:srgbClr val="C0C0C0"/>
            </a:solidFill>
            <a:miter lim="800000"/>
            <a:headEnd/>
            <a:tailEnd/>
          </a:ln>
        </p:spPr>
        <p:txBody>
          <a:bodyPr/>
          <a:lstStyle/>
          <a:p>
            <a:pPr defTabSz="762000" eaLnBrk="0" hangingPunct="0"/>
            <a:r>
              <a:rPr lang="nl-NL" sz="1600" dirty="0">
                <a:latin typeface="Calibri" panose="020F0502020204030204" pitchFamily="34" charset="0"/>
                <a:cs typeface="Calibri" panose="020F0502020204030204" pitchFamily="34" charset="0"/>
              </a:rPr>
              <a:t>.</a:t>
            </a:r>
          </a:p>
        </p:txBody>
      </p:sp>
      <p:sp>
        <p:nvSpPr>
          <p:cNvPr id="15" name="Rectangle 2">
            <a:extLst>
              <a:ext uri="{FF2B5EF4-FFF2-40B4-BE49-F238E27FC236}">
                <a16:creationId xmlns:a16="http://schemas.microsoft.com/office/drawing/2014/main" id="{29E7727E-FC4B-F85D-A96D-B74C42B5ECD0}"/>
              </a:ext>
            </a:extLst>
          </p:cNvPr>
          <p:cNvSpPr>
            <a:spLocks noChangeArrowheads="1"/>
          </p:cNvSpPr>
          <p:nvPr/>
        </p:nvSpPr>
        <p:spPr bwMode="auto">
          <a:xfrm>
            <a:off x="1067014" y="5208611"/>
            <a:ext cx="2254919" cy="110351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eaLnBrk="0" hangingPunct="0"/>
            <a:r>
              <a:rPr lang="en-US" sz="1800" dirty="0">
                <a:solidFill>
                  <a:schemeClr val="bg1"/>
                </a:solidFill>
                <a:latin typeface="Calibri" panose="020F0502020204030204" pitchFamily="34" charset="0"/>
              </a:rPr>
              <a:t>Objective</a:t>
            </a:r>
          </a:p>
        </p:txBody>
      </p:sp>
      <p:sp>
        <p:nvSpPr>
          <p:cNvPr id="16" name="Rectangle 2">
            <a:extLst>
              <a:ext uri="{FF2B5EF4-FFF2-40B4-BE49-F238E27FC236}">
                <a16:creationId xmlns:a16="http://schemas.microsoft.com/office/drawing/2014/main" id="{C90371BC-E1A2-4EAC-36BF-E8BE375EEFE9}"/>
              </a:ext>
            </a:extLst>
          </p:cNvPr>
          <p:cNvSpPr>
            <a:spLocks noChangeArrowheads="1"/>
          </p:cNvSpPr>
          <p:nvPr/>
        </p:nvSpPr>
        <p:spPr bwMode="auto">
          <a:xfrm>
            <a:off x="1055439" y="1415595"/>
            <a:ext cx="2254919" cy="364254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eaLnBrk="0" hangingPunct="0"/>
            <a:r>
              <a:rPr lang="en-US" sz="1800" dirty="0">
                <a:solidFill>
                  <a:schemeClr val="bg1"/>
                </a:solidFill>
                <a:latin typeface="Calibri" panose="020F0502020204030204" pitchFamily="34" charset="0"/>
              </a:rPr>
              <a:t>Problem description</a:t>
            </a:r>
          </a:p>
        </p:txBody>
      </p:sp>
    </p:spTree>
    <p:custDataLst>
      <p:tags r:id="rId1"/>
    </p:custDataLst>
    <p:extLst>
      <p:ext uri="{BB962C8B-B14F-4D97-AF65-F5344CB8AC3E}">
        <p14:creationId xmlns:p14="http://schemas.microsoft.com/office/powerpoint/2010/main" val="30912089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dirty="0"/>
              <a:t>DEFINE</a:t>
            </a:r>
            <a:br>
              <a:rPr lang="en-GB" noProof="0" dirty="0"/>
            </a:br>
            <a:r>
              <a:rPr lang="en-US" noProof="0" dirty="0"/>
              <a:t>1 – Define and Scope project</a:t>
            </a:r>
            <a:endParaRPr lang="en-GB" noProof="0" dirty="0"/>
          </a:p>
        </p:txBody>
      </p:sp>
      <p:sp>
        <p:nvSpPr>
          <p:cNvPr id="3" name="Tijdelijke aanduiding voor tekst 2">
            <a:extLst>
              <a:ext uri="{FF2B5EF4-FFF2-40B4-BE49-F238E27FC236}">
                <a16:creationId xmlns:a16="http://schemas.microsoft.com/office/drawing/2014/main" id="{98361374-ACDD-4C2F-AA29-6F960310E69D}"/>
              </a:ext>
            </a:extLst>
          </p:cNvPr>
          <p:cNvSpPr>
            <a:spLocks noGrp="1"/>
          </p:cNvSpPr>
          <p:nvPr>
            <p:ph type="body" sz="quarter" idx="13"/>
          </p:nvPr>
        </p:nvSpPr>
        <p:spPr/>
        <p:txBody>
          <a:bodyPr/>
          <a:lstStyle/>
          <a:p>
            <a:endParaRPr lang="nl-NL"/>
          </a:p>
        </p:txBody>
      </p:sp>
      <p:sp>
        <p:nvSpPr>
          <p:cNvPr id="17" name="Rectangle 3">
            <a:extLst>
              <a:ext uri="{FF2B5EF4-FFF2-40B4-BE49-F238E27FC236}">
                <a16:creationId xmlns:a16="http://schemas.microsoft.com/office/drawing/2014/main" id="{FC7A56E5-9B50-4191-BFA0-9332ECCFC278}"/>
              </a:ext>
            </a:extLst>
          </p:cNvPr>
          <p:cNvSpPr>
            <a:spLocks noChangeArrowheads="1"/>
          </p:cNvSpPr>
          <p:nvPr/>
        </p:nvSpPr>
        <p:spPr bwMode="auto">
          <a:xfrm>
            <a:off x="2927648" y="1929594"/>
            <a:ext cx="8856984" cy="745976"/>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18" name="Rectangle 5">
            <a:extLst>
              <a:ext uri="{FF2B5EF4-FFF2-40B4-BE49-F238E27FC236}">
                <a16:creationId xmlns:a16="http://schemas.microsoft.com/office/drawing/2014/main" id="{92227F41-A355-41CC-B588-B853FD0FAE82}"/>
              </a:ext>
            </a:extLst>
          </p:cNvPr>
          <p:cNvSpPr>
            <a:spLocks noChangeArrowheads="1"/>
          </p:cNvSpPr>
          <p:nvPr/>
        </p:nvSpPr>
        <p:spPr bwMode="auto">
          <a:xfrm>
            <a:off x="2927648" y="2756111"/>
            <a:ext cx="8856984" cy="685800"/>
          </a:xfrm>
          <a:prstGeom prst="rect">
            <a:avLst/>
          </a:prstGeom>
          <a:solidFill>
            <a:schemeClr val="bg1"/>
          </a:solidFill>
          <a:ln w="38100" algn="ctr">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19" name="Rectangle 3">
            <a:extLst>
              <a:ext uri="{FF2B5EF4-FFF2-40B4-BE49-F238E27FC236}">
                <a16:creationId xmlns:a16="http://schemas.microsoft.com/office/drawing/2014/main" id="{D87B5689-3074-4E3E-8A82-35BB3185603B}"/>
              </a:ext>
            </a:extLst>
          </p:cNvPr>
          <p:cNvSpPr>
            <a:spLocks noChangeArrowheads="1"/>
          </p:cNvSpPr>
          <p:nvPr/>
        </p:nvSpPr>
        <p:spPr bwMode="auto">
          <a:xfrm>
            <a:off x="2927648" y="3522452"/>
            <a:ext cx="8856984" cy="745976"/>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0" name="Rectangle 5">
            <a:extLst>
              <a:ext uri="{FF2B5EF4-FFF2-40B4-BE49-F238E27FC236}">
                <a16:creationId xmlns:a16="http://schemas.microsoft.com/office/drawing/2014/main" id="{B1C9E0D7-E116-4477-B1BB-DAF59DD1ADEF}"/>
              </a:ext>
            </a:extLst>
          </p:cNvPr>
          <p:cNvSpPr>
            <a:spLocks noChangeArrowheads="1"/>
          </p:cNvSpPr>
          <p:nvPr/>
        </p:nvSpPr>
        <p:spPr bwMode="auto">
          <a:xfrm>
            <a:off x="2927648" y="5115309"/>
            <a:ext cx="8856984" cy="6858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1" name="Rectangle 5">
            <a:extLst>
              <a:ext uri="{FF2B5EF4-FFF2-40B4-BE49-F238E27FC236}">
                <a16:creationId xmlns:a16="http://schemas.microsoft.com/office/drawing/2014/main" id="{9775D8C1-05EF-4AE2-92A3-4D86E2AB85B4}"/>
              </a:ext>
            </a:extLst>
          </p:cNvPr>
          <p:cNvSpPr>
            <a:spLocks noChangeArrowheads="1"/>
          </p:cNvSpPr>
          <p:nvPr/>
        </p:nvSpPr>
        <p:spPr bwMode="auto">
          <a:xfrm>
            <a:off x="2927648" y="4348969"/>
            <a:ext cx="8856984" cy="6858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2" name="Rectangle 3">
            <a:extLst>
              <a:ext uri="{FF2B5EF4-FFF2-40B4-BE49-F238E27FC236}">
                <a16:creationId xmlns:a16="http://schemas.microsoft.com/office/drawing/2014/main" id="{C2C6BA27-3EE6-4789-955F-AEB9375504B1}"/>
              </a:ext>
            </a:extLst>
          </p:cNvPr>
          <p:cNvSpPr>
            <a:spLocks noChangeArrowheads="1"/>
          </p:cNvSpPr>
          <p:nvPr/>
        </p:nvSpPr>
        <p:spPr bwMode="auto">
          <a:xfrm>
            <a:off x="2927648" y="1103077"/>
            <a:ext cx="8856984" cy="745976"/>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9" name="Rectangle 5">
            <a:extLst>
              <a:ext uri="{FF2B5EF4-FFF2-40B4-BE49-F238E27FC236}">
                <a16:creationId xmlns:a16="http://schemas.microsoft.com/office/drawing/2014/main" id="{AF139EB3-B772-4C9B-81E9-BC27D0025136}"/>
              </a:ext>
            </a:extLst>
          </p:cNvPr>
          <p:cNvSpPr>
            <a:spLocks noChangeArrowheads="1"/>
          </p:cNvSpPr>
          <p:nvPr/>
        </p:nvSpPr>
        <p:spPr bwMode="auto">
          <a:xfrm>
            <a:off x="2927648" y="5881649"/>
            <a:ext cx="8856984" cy="6858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31" name="Rectangle 2">
            <a:extLst>
              <a:ext uri="{FF2B5EF4-FFF2-40B4-BE49-F238E27FC236}">
                <a16:creationId xmlns:a16="http://schemas.microsoft.com/office/drawing/2014/main" id="{603BA3B8-19CA-492C-8311-C5EAFC830145}"/>
              </a:ext>
            </a:extLst>
          </p:cNvPr>
          <p:cNvSpPr>
            <a:spLocks noChangeArrowheads="1"/>
          </p:cNvSpPr>
          <p:nvPr/>
        </p:nvSpPr>
        <p:spPr bwMode="auto">
          <a:xfrm>
            <a:off x="1064077" y="1925281"/>
            <a:ext cx="1800200" cy="7459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sz="2000" dirty="0">
                <a:latin typeface="Calibri"/>
                <a:ea typeface="+mn-lt"/>
                <a:cs typeface="+mn-lt"/>
              </a:rPr>
              <a:t>In Scope:</a:t>
            </a:r>
            <a:endParaRPr lang="nl-NL" dirty="0">
              <a:latin typeface="Calibri"/>
            </a:endParaRPr>
          </a:p>
        </p:txBody>
      </p:sp>
      <p:sp>
        <p:nvSpPr>
          <p:cNvPr id="32" name="Rectangle 4">
            <a:extLst>
              <a:ext uri="{FF2B5EF4-FFF2-40B4-BE49-F238E27FC236}">
                <a16:creationId xmlns:a16="http://schemas.microsoft.com/office/drawing/2014/main" id="{01BD3B0D-268D-428A-B52A-A0BFAAD4F1EC}"/>
              </a:ext>
            </a:extLst>
          </p:cNvPr>
          <p:cNvSpPr>
            <a:spLocks noChangeArrowheads="1"/>
          </p:cNvSpPr>
          <p:nvPr/>
        </p:nvSpPr>
        <p:spPr bwMode="auto">
          <a:xfrm>
            <a:off x="1064077" y="2751798"/>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latin typeface="Calibri"/>
                <a:ea typeface="+mn-lt"/>
                <a:cs typeface="+mn-lt"/>
              </a:rPr>
              <a:t>Out of Scope:</a:t>
            </a:r>
            <a:endParaRPr lang="nl-NL" dirty="0">
              <a:latin typeface="Calibri"/>
              <a:ea typeface="+mn-lt"/>
              <a:cs typeface="+mn-lt"/>
            </a:endParaRPr>
          </a:p>
        </p:txBody>
      </p:sp>
      <p:sp>
        <p:nvSpPr>
          <p:cNvPr id="33" name="Rectangle 2">
            <a:extLst>
              <a:ext uri="{FF2B5EF4-FFF2-40B4-BE49-F238E27FC236}">
                <a16:creationId xmlns:a16="http://schemas.microsoft.com/office/drawing/2014/main" id="{DEE55F64-2C47-4190-9653-9414695A513E}"/>
              </a:ext>
            </a:extLst>
          </p:cNvPr>
          <p:cNvSpPr>
            <a:spLocks noChangeArrowheads="1"/>
          </p:cNvSpPr>
          <p:nvPr/>
        </p:nvSpPr>
        <p:spPr bwMode="auto">
          <a:xfrm>
            <a:off x="1064077" y="3518139"/>
            <a:ext cx="1800200" cy="7459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sz="2000" dirty="0">
                <a:solidFill>
                  <a:schemeClr val="bg1"/>
                </a:solidFill>
                <a:latin typeface="Calibri"/>
                <a:cs typeface="Calibri"/>
              </a:rPr>
              <a:t>Deliverables:</a:t>
            </a:r>
            <a:endParaRPr lang="nl-NL" dirty="0">
              <a:solidFill>
                <a:schemeClr val="bg1"/>
              </a:solidFill>
              <a:latin typeface="Calibri"/>
              <a:cs typeface="Calibri"/>
            </a:endParaRPr>
          </a:p>
        </p:txBody>
      </p:sp>
      <p:sp>
        <p:nvSpPr>
          <p:cNvPr id="34" name="Rectangle 4">
            <a:extLst>
              <a:ext uri="{FF2B5EF4-FFF2-40B4-BE49-F238E27FC236}">
                <a16:creationId xmlns:a16="http://schemas.microsoft.com/office/drawing/2014/main" id="{206BB380-B6DF-49D9-A9B0-57F959E2A98D}"/>
              </a:ext>
            </a:extLst>
          </p:cNvPr>
          <p:cNvSpPr>
            <a:spLocks noChangeArrowheads="1"/>
          </p:cNvSpPr>
          <p:nvPr/>
        </p:nvSpPr>
        <p:spPr bwMode="auto">
          <a:xfrm>
            <a:off x="1064077" y="5110996"/>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solidFill>
                  <a:schemeClr val="bg1"/>
                </a:solidFill>
                <a:latin typeface="Calibri"/>
                <a:cs typeface="Calibri"/>
              </a:rPr>
              <a:t>Soft Benefits:</a:t>
            </a:r>
            <a:endParaRPr lang="nl-NL" dirty="0">
              <a:solidFill>
                <a:schemeClr val="bg1"/>
              </a:solidFill>
              <a:latin typeface="Calibri"/>
              <a:cs typeface="Calibri"/>
            </a:endParaRPr>
          </a:p>
        </p:txBody>
      </p:sp>
      <p:sp>
        <p:nvSpPr>
          <p:cNvPr id="35" name="Rectangle 4">
            <a:extLst>
              <a:ext uri="{FF2B5EF4-FFF2-40B4-BE49-F238E27FC236}">
                <a16:creationId xmlns:a16="http://schemas.microsoft.com/office/drawing/2014/main" id="{BB3EF647-B69F-4D00-9765-D1F3FE99BF10}"/>
              </a:ext>
            </a:extLst>
          </p:cNvPr>
          <p:cNvSpPr>
            <a:spLocks noChangeArrowheads="1"/>
          </p:cNvSpPr>
          <p:nvPr/>
        </p:nvSpPr>
        <p:spPr bwMode="auto">
          <a:xfrm>
            <a:off x="1064077" y="4344656"/>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solidFill>
                  <a:schemeClr val="bg1"/>
                </a:solidFill>
                <a:latin typeface="Calibri"/>
                <a:cs typeface="Calibri"/>
              </a:rPr>
              <a:t>Hard Benefits:</a:t>
            </a:r>
            <a:endParaRPr lang="nl-NL" dirty="0">
              <a:solidFill>
                <a:schemeClr val="bg1"/>
              </a:solidFill>
              <a:latin typeface="Calibri"/>
              <a:cs typeface="Calibri"/>
            </a:endParaRPr>
          </a:p>
        </p:txBody>
      </p:sp>
      <p:sp>
        <p:nvSpPr>
          <p:cNvPr id="36" name="Rectangle 2">
            <a:extLst>
              <a:ext uri="{FF2B5EF4-FFF2-40B4-BE49-F238E27FC236}">
                <a16:creationId xmlns:a16="http://schemas.microsoft.com/office/drawing/2014/main" id="{4C3FEAAF-2E82-4032-9B91-DADB01E180E0}"/>
              </a:ext>
            </a:extLst>
          </p:cNvPr>
          <p:cNvSpPr>
            <a:spLocks noChangeArrowheads="1"/>
          </p:cNvSpPr>
          <p:nvPr/>
        </p:nvSpPr>
        <p:spPr bwMode="auto">
          <a:xfrm>
            <a:off x="1064077" y="1098764"/>
            <a:ext cx="1800200" cy="74597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sz="2000" dirty="0">
                <a:latin typeface="Calibri"/>
                <a:ea typeface="+mn-lt"/>
                <a:cs typeface="+mn-lt"/>
              </a:rPr>
              <a:t>KPI / target:</a:t>
            </a:r>
            <a:endParaRPr lang="nl-NL" dirty="0">
              <a:latin typeface="Calibri"/>
              <a:ea typeface="+mn-lt"/>
              <a:cs typeface="+mn-lt"/>
            </a:endParaRPr>
          </a:p>
        </p:txBody>
      </p:sp>
      <p:sp>
        <p:nvSpPr>
          <p:cNvPr id="37" name="Rectangle 4">
            <a:extLst>
              <a:ext uri="{FF2B5EF4-FFF2-40B4-BE49-F238E27FC236}">
                <a16:creationId xmlns:a16="http://schemas.microsoft.com/office/drawing/2014/main" id="{0646C0E8-3A00-4F76-A6AA-0D2B78BEC0C8}"/>
              </a:ext>
            </a:extLst>
          </p:cNvPr>
          <p:cNvSpPr>
            <a:spLocks noChangeArrowheads="1"/>
          </p:cNvSpPr>
          <p:nvPr/>
        </p:nvSpPr>
        <p:spPr bwMode="auto">
          <a:xfrm>
            <a:off x="1064077" y="5877336"/>
            <a:ext cx="1800200" cy="685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defTabSz="762000"/>
            <a:r>
              <a:rPr lang="en-US" dirty="0">
                <a:solidFill>
                  <a:schemeClr val="bg1"/>
                </a:solidFill>
                <a:latin typeface="Calibri"/>
                <a:cs typeface="Calibri"/>
              </a:rPr>
              <a:t>Risk Assessment:</a:t>
            </a:r>
            <a:endParaRPr lang="nl-NL" dirty="0">
              <a:solidFill>
                <a:schemeClr val="bg1"/>
              </a:solidFill>
              <a:latin typeface="Calibri"/>
              <a:cs typeface="Calibri"/>
            </a:endParaRPr>
          </a:p>
        </p:txBody>
      </p:sp>
    </p:spTree>
    <p:extLst>
      <p:ext uri="{BB962C8B-B14F-4D97-AF65-F5344CB8AC3E}">
        <p14:creationId xmlns:p14="http://schemas.microsoft.com/office/powerpoint/2010/main" val="40865764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6B85A875-61C7-4D72-B0ED-A9DCF9C94CA4}"/>
              </a:ext>
            </a:extLst>
          </p:cNvPr>
          <p:cNvSpPr>
            <a:spLocks noGrp="1"/>
          </p:cNvSpPr>
          <p:nvPr>
            <p:ph idx="1"/>
          </p:nvPr>
        </p:nvSpPr>
        <p:spPr/>
        <p:txBody>
          <a:bodyPr/>
          <a:lstStyle/>
          <a:p>
            <a:r>
              <a:rPr lang="nl-NL"/>
              <a:t>Determine functional requirements and/or key characteristics</a:t>
            </a:r>
          </a:p>
          <a:p>
            <a:pPr lvl="1"/>
            <a:endParaRPr lang="nl-NL"/>
          </a:p>
        </p:txBody>
      </p:sp>
      <p:sp>
        <p:nvSpPr>
          <p:cNvPr id="7" name="Tijdelijke aanduiding voor tekst 6">
            <a:extLst>
              <a:ext uri="{FF2B5EF4-FFF2-40B4-BE49-F238E27FC236}">
                <a16:creationId xmlns:a16="http://schemas.microsoft.com/office/drawing/2014/main" id="{142FA29A-CB3E-4B91-B5AE-F5F2E4FCD6D2}"/>
              </a:ext>
            </a:extLst>
          </p:cNvPr>
          <p:cNvSpPr>
            <a:spLocks noGrp="1"/>
          </p:cNvSpPr>
          <p:nvPr>
            <p:ph type="body" sz="quarter" idx="13"/>
          </p:nvPr>
        </p:nvSpPr>
        <p:spPr/>
        <p:txBody>
          <a:bodyPr/>
          <a:lstStyle/>
          <a:p>
            <a:endParaRPr lang="nl-NL"/>
          </a:p>
        </p:txBody>
      </p:sp>
      <p:sp>
        <p:nvSpPr>
          <p:cNvPr id="2" name="Titel 1"/>
          <p:cNvSpPr>
            <a:spLocks noGrp="1"/>
          </p:cNvSpPr>
          <p:nvPr>
            <p:ph type="title"/>
          </p:nvPr>
        </p:nvSpPr>
        <p:spPr/>
        <p:txBody>
          <a:bodyPr/>
          <a:lstStyle/>
          <a:p>
            <a:r>
              <a:rPr lang="nl-NL" noProof="0"/>
              <a:t>DEFINE</a:t>
            </a:r>
            <a:br>
              <a:rPr lang="nl-NL" noProof="0"/>
            </a:br>
            <a:r>
              <a:rPr lang="nl-NL" noProof="0"/>
              <a:t>2 – </a:t>
            </a:r>
            <a:r>
              <a:rPr lang="nl-NL"/>
              <a:t>Determine functional requirements</a:t>
            </a:r>
            <a:endParaRPr lang="nl-NL" noProof="0" dirty="0"/>
          </a:p>
        </p:txBody>
      </p:sp>
    </p:spTree>
    <p:extLst>
      <p:ext uri="{BB962C8B-B14F-4D97-AF65-F5344CB8AC3E}">
        <p14:creationId xmlns:p14="http://schemas.microsoft.com/office/powerpoint/2010/main" val="298581231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967" y="331200"/>
            <a:ext cx="8638118" cy="601188"/>
          </a:xfrm>
        </p:spPr>
        <p:txBody>
          <a:bodyPr/>
          <a:lstStyle/>
          <a:p>
            <a:r>
              <a:rPr lang="en-GB" noProof="0" dirty="0"/>
              <a:t>DEFINE</a:t>
            </a:r>
            <a:br>
              <a:rPr lang="en-GB" noProof="0" dirty="0"/>
            </a:br>
            <a:r>
              <a:rPr lang="en-GB" noProof="0" dirty="0"/>
              <a:t>3 </a:t>
            </a:r>
            <a:r>
              <a:rPr lang="en-GB" noProof="0"/>
              <a:t>– </a:t>
            </a:r>
            <a:r>
              <a:rPr lang="nl-NL"/>
              <a:t>Plan and document project</a:t>
            </a:r>
            <a:endParaRPr lang="en-GB" noProof="0" dirty="0"/>
          </a:p>
        </p:txBody>
      </p:sp>
      <p:sp>
        <p:nvSpPr>
          <p:cNvPr id="27" name="Tijdelijke aanduiding voor inhoud 26"/>
          <p:cNvSpPr>
            <a:spLocks noGrp="1"/>
          </p:cNvSpPr>
          <p:nvPr>
            <p:ph idx="1"/>
          </p:nvPr>
        </p:nvSpPr>
        <p:spPr>
          <a:xfrm>
            <a:off x="960967" y="1340768"/>
            <a:ext cx="10560051" cy="5040312"/>
          </a:xfrm>
        </p:spPr>
        <p:txBody>
          <a:bodyPr/>
          <a:lstStyle/>
          <a:p>
            <a:r>
              <a:rPr lang="en-GB" noProof="0"/>
              <a:t>Project Team</a:t>
            </a:r>
            <a:endParaRPr lang="en-GB" noProof="0" dirty="0"/>
          </a:p>
        </p:txBody>
      </p:sp>
      <p:sp>
        <p:nvSpPr>
          <p:cNvPr id="5" name="Rectangle 3"/>
          <p:cNvSpPr>
            <a:spLocks noChangeArrowheads="1"/>
          </p:cNvSpPr>
          <p:nvPr/>
        </p:nvSpPr>
        <p:spPr bwMode="auto">
          <a:xfrm>
            <a:off x="1055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Resource Mgr</a:t>
            </a:r>
            <a:endParaRPr lang="nl-NL" dirty="0">
              <a:solidFill>
                <a:schemeClr val="bg1"/>
              </a:solidFill>
              <a:latin typeface="Calibri" panose="020F0502020204030204" pitchFamily="34" charset="0"/>
              <a:cs typeface="Calibri" panose="020F0502020204030204" pitchFamily="34" charset="0"/>
            </a:endParaRPr>
          </a:p>
        </p:txBody>
      </p:sp>
      <p:sp>
        <p:nvSpPr>
          <p:cNvPr id="6" name="Rectangle 4"/>
          <p:cNvSpPr>
            <a:spLocks noChangeArrowheads="1"/>
          </p:cNvSpPr>
          <p:nvPr/>
        </p:nvSpPr>
        <p:spPr bwMode="auto">
          <a:xfrm>
            <a:off x="3341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Champion</a:t>
            </a:r>
            <a:endParaRPr lang="nl-NL" dirty="0">
              <a:solidFill>
                <a:schemeClr val="bg1"/>
              </a:solidFill>
              <a:latin typeface="Calibri" panose="020F0502020204030204" pitchFamily="34" charset="0"/>
              <a:cs typeface="Calibri" panose="020F0502020204030204" pitchFamily="34" charset="0"/>
            </a:endParaRPr>
          </a:p>
        </p:txBody>
      </p:sp>
      <p:sp>
        <p:nvSpPr>
          <p:cNvPr id="7" name="Rectangle 5"/>
          <p:cNvSpPr>
            <a:spLocks noChangeArrowheads="1"/>
          </p:cNvSpPr>
          <p:nvPr/>
        </p:nvSpPr>
        <p:spPr bwMode="auto">
          <a:xfrm>
            <a:off x="5627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User</a:t>
            </a:r>
            <a:endParaRPr lang="nl-NL" dirty="0">
              <a:solidFill>
                <a:schemeClr val="bg1"/>
              </a:solidFill>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7913440" y="1717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MBB</a:t>
            </a:r>
            <a:endParaRPr lang="nl-NL" dirty="0">
              <a:solidFill>
                <a:schemeClr val="bg1"/>
              </a:solidFill>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3341440" y="2860093"/>
            <a:ext cx="21336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dirty="0">
                <a:solidFill>
                  <a:schemeClr val="bg1"/>
                </a:solidFill>
                <a:latin typeface="Calibri" panose="020F0502020204030204" pitchFamily="34" charset="0"/>
                <a:cs typeface="Calibri" panose="020F0502020204030204" pitchFamily="34" charset="0"/>
              </a:rPr>
              <a:t>Project </a:t>
            </a:r>
            <a:r>
              <a:rPr lang="nl-NL" dirty="0" err="1">
                <a:solidFill>
                  <a:schemeClr val="bg1"/>
                </a:solidFill>
                <a:latin typeface="Calibri" panose="020F0502020204030204" pitchFamily="34" charset="0"/>
                <a:cs typeface="Calibri" panose="020F0502020204030204" pitchFamily="34" charset="0"/>
              </a:rPr>
              <a:t>Mgr</a:t>
            </a:r>
            <a:r>
              <a:rPr lang="nl-NL" dirty="0">
                <a:solidFill>
                  <a:schemeClr val="bg1"/>
                </a:solidFill>
                <a:latin typeface="Calibri" panose="020F0502020204030204" pitchFamily="34" charset="0"/>
                <a:cs typeface="Calibri" panose="020F0502020204030204" pitchFamily="34" charset="0"/>
              </a:rPr>
              <a:t> (</a:t>
            </a:r>
            <a:r>
              <a:rPr lang="nl-NL">
                <a:solidFill>
                  <a:schemeClr val="bg1"/>
                </a:solidFill>
                <a:latin typeface="Calibri" panose="020F0502020204030204" pitchFamily="34" charset="0"/>
                <a:cs typeface="Calibri" panose="020F0502020204030204" pitchFamily="34" charset="0"/>
              </a:rPr>
              <a:t>Belt)</a:t>
            </a:r>
            <a:endParaRPr lang="nl-NL" dirty="0">
              <a:solidFill>
                <a:schemeClr val="bg1"/>
              </a:solidFill>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1055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1" name="Line 9"/>
          <p:cNvSpPr>
            <a:spLocks noChangeShapeType="1"/>
          </p:cNvSpPr>
          <p:nvPr/>
        </p:nvSpPr>
        <p:spPr bwMode="auto">
          <a:xfrm>
            <a:off x="3189040" y="1869493"/>
            <a:ext cx="152400"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2" name="Line 10"/>
          <p:cNvSpPr>
            <a:spLocks noChangeShapeType="1"/>
          </p:cNvSpPr>
          <p:nvPr/>
        </p:nvSpPr>
        <p:spPr bwMode="auto">
          <a:xfrm>
            <a:off x="5475040" y="1869493"/>
            <a:ext cx="152400"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3" name="Line 11"/>
          <p:cNvSpPr>
            <a:spLocks noChangeShapeType="1"/>
          </p:cNvSpPr>
          <p:nvPr/>
        </p:nvSpPr>
        <p:spPr bwMode="auto">
          <a:xfrm>
            <a:off x="7761040" y="1869493"/>
            <a:ext cx="152400" cy="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4" name="Line 12"/>
          <p:cNvSpPr>
            <a:spLocks noChangeShapeType="1"/>
          </p:cNvSpPr>
          <p:nvPr/>
        </p:nvSpPr>
        <p:spPr bwMode="auto">
          <a:xfrm>
            <a:off x="4408240" y="2555293"/>
            <a:ext cx="0" cy="304800"/>
          </a:xfrm>
          <a:prstGeom prst="line">
            <a:avLst/>
          </a:prstGeom>
          <a:noFill/>
          <a:ln w="38100">
            <a:solidFill>
              <a:srgbClr val="C0C0C0"/>
            </a:solidFill>
            <a:round/>
            <a:headEnd/>
            <a:tailEnd/>
          </a:ln>
          <a:extLst>
            <a:ext uri="{909E8E84-426E-40DD-AFC4-6F175D3DCCD1}">
              <a14:hiddenFill xmlns:a14="http://schemas.microsoft.com/office/drawing/2010/main">
                <a:noFill/>
              </a14:hiddenFill>
            </a:ext>
          </a:extLst>
        </p:spPr>
        <p:txBody>
          <a:bodyPr/>
          <a:lstStyle/>
          <a:p>
            <a:endParaRPr lang="nl-NL">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3341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6" name="Rectangle 14"/>
          <p:cNvSpPr>
            <a:spLocks noChangeArrowheads="1"/>
          </p:cNvSpPr>
          <p:nvPr/>
        </p:nvSpPr>
        <p:spPr bwMode="auto">
          <a:xfrm>
            <a:off x="5627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7" name="Rectangle 15"/>
          <p:cNvSpPr>
            <a:spLocks noChangeArrowheads="1"/>
          </p:cNvSpPr>
          <p:nvPr/>
        </p:nvSpPr>
        <p:spPr bwMode="auto">
          <a:xfrm>
            <a:off x="7913440" y="2021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8" name="Rectangle 16"/>
          <p:cNvSpPr>
            <a:spLocks noChangeArrowheads="1"/>
          </p:cNvSpPr>
          <p:nvPr/>
        </p:nvSpPr>
        <p:spPr bwMode="auto">
          <a:xfrm>
            <a:off x="3341440" y="3164893"/>
            <a:ext cx="2133600" cy="533400"/>
          </a:xfrm>
          <a:prstGeom prst="rect">
            <a:avLst/>
          </a:prstGeom>
          <a:solidFill>
            <a:schemeClr val="bg1"/>
          </a:solidFill>
          <a:ln w="38100">
            <a:solidFill>
              <a:srgbClr val="C0C0C0"/>
            </a:solidFill>
            <a:miter lim="800000"/>
            <a:headEnd/>
            <a:tailEnd/>
          </a:ln>
        </p:spPr>
        <p:txBody>
          <a:bodyPr anchor="ctr"/>
          <a:lstStyle/>
          <a:p>
            <a:pPr algn="ctr" defTabSz="762000" eaLnBrk="0" hangingPunct="0"/>
            <a:r>
              <a:rPr lang="en-US" sz="1600" dirty="0">
                <a:latin typeface="Calibri" panose="020F0502020204030204" pitchFamily="34" charset="0"/>
                <a:cs typeface="Calibri" panose="020F0502020204030204" pitchFamily="34" charset="0"/>
              </a:rPr>
              <a:t>.</a:t>
            </a:r>
          </a:p>
        </p:txBody>
      </p:sp>
      <p:sp>
        <p:nvSpPr>
          <p:cNvPr id="19" name="Rectangle 17"/>
          <p:cNvSpPr>
            <a:spLocks noChangeArrowheads="1"/>
          </p:cNvSpPr>
          <p:nvPr/>
        </p:nvSpPr>
        <p:spPr bwMode="auto">
          <a:xfrm>
            <a:off x="1055440" y="3791261"/>
            <a:ext cx="35814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Name</a:t>
            </a:r>
            <a:endParaRPr lang="nl-NL" dirty="0">
              <a:solidFill>
                <a:schemeClr val="bg1"/>
              </a:solidFill>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636840" y="3791261"/>
            <a:ext cx="2667000"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nl-NL">
                <a:solidFill>
                  <a:schemeClr val="bg1"/>
                </a:solidFill>
                <a:latin typeface="Calibri" panose="020F0502020204030204" pitchFamily="34" charset="0"/>
                <a:cs typeface="Calibri" panose="020F0502020204030204" pitchFamily="34" charset="0"/>
              </a:rPr>
              <a:t>Role</a:t>
            </a:r>
            <a:endParaRPr lang="nl-NL" dirty="0">
              <a:solidFill>
                <a:schemeClr val="bg1"/>
              </a:solidFill>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7303839" y="3791261"/>
            <a:ext cx="4475611" cy="3048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gn="ctr" defTabSz="762000" eaLnBrk="0" hangingPunct="0"/>
            <a:r>
              <a:rPr lang="en-US">
                <a:solidFill>
                  <a:schemeClr val="bg1"/>
                </a:solidFill>
                <a:latin typeface="Calibri" panose="020F0502020204030204" pitchFamily="34" charset="0"/>
              </a:rPr>
              <a:t>Responsibility</a:t>
            </a:r>
            <a:endParaRPr lang="nl-NL" dirty="0">
              <a:solidFill>
                <a:schemeClr val="bg1"/>
              </a:solidFill>
              <a:latin typeface="Calibri" panose="020F0502020204030204" pitchFamily="34" charset="0"/>
              <a:cs typeface="Calibri" panose="020F0502020204030204" pitchFamily="34" charset="0"/>
            </a:endParaRPr>
          </a:p>
        </p:txBody>
      </p:sp>
      <p:sp>
        <p:nvSpPr>
          <p:cNvPr id="22" name="Rectangle 54"/>
          <p:cNvSpPr>
            <a:spLocks noChangeArrowheads="1"/>
          </p:cNvSpPr>
          <p:nvPr/>
        </p:nvSpPr>
        <p:spPr bwMode="auto">
          <a:xfrm>
            <a:off x="1055440" y="4096061"/>
            <a:ext cx="3581400" cy="24384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3" name="Rectangle 55"/>
          <p:cNvSpPr>
            <a:spLocks noChangeArrowheads="1"/>
          </p:cNvSpPr>
          <p:nvPr/>
        </p:nvSpPr>
        <p:spPr bwMode="auto">
          <a:xfrm>
            <a:off x="4636840" y="4096061"/>
            <a:ext cx="2667000" cy="24384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
        <p:nvSpPr>
          <p:cNvPr id="24" name="Rectangle 56"/>
          <p:cNvSpPr>
            <a:spLocks noChangeArrowheads="1"/>
          </p:cNvSpPr>
          <p:nvPr/>
        </p:nvSpPr>
        <p:spPr bwMode="auto">
          <a:xfrm>
            <a:off x="7303841" y="4096061"/>
            <a:ext cx="4480791" cy="2438400"/>
          </a:xfrm>
          <a:prstGeom prst="rect">
            <a:avLst/>
          </a:prstGeom>
          <a:solidFill>
            <a:schemeClr val="bg1"/>
          </a:solidFill>
          <a:ln w="38100">
            <a:solidFill>
              <a:srgbClr val="C0C0C0"/>
            </a:solidFill>
            <a:miter lim="800000"/>
            <a:headEnd/>
            <a:tailEnd/>
          </a:ln>
        </p:spPr>
        <p:txBody>
          <a:bodyPr/>
          <a:lstStyle/>
          <a:p>
            <a:pPr defTabSz="762000" eaLnBrk="0" hangingPunct="0"/>
            <a:r>
              <a:rPr lang="en-US"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925426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60967" y="331200"/>
            <a:ext cx="8638118" cy="601188"/>
          </a:xfrm>
        </p:spPr>
        <p:txBody>
          <a:bodyPr/>
          <a:lstStyle/>
          <a:p>
            <a:r>
              <a:rPr lang="en-GB" noProof="0" dirty="0"/>
              <a:t>DEFINE</a:t>
            </a:r>
            <a:br>
              <a:rPr lang="en-GB" noProof="0" dirty="0"/>
            </a:br>
            <a:r>
              <a:rPr lang="en-GB" noProof="0" dirty="0"/>
              <a:t>3 </a:t>
            </a:r>
            <a:r>
              <a:rPr lang="en-GB" noProof="0"/>
              <a:t>– </a:t>
            </a:r>
            <a:r>
              <a:rPr lang="nl-NL"/>
              <a:t>Plan and document project</a:t>
            </a:r>
            <a:endParaRPr lang="en-GB" noProof="0" dirty="0"/>
          </a:p>
        </p:txBody>
      </p:sp>
      <p:sp>
        <p:nvSpPr>
          <p:cNvPr id="7" name="Tijdelijke aanduiding voor inhoud 6">
            <a:extLst>
              <a:ext uri="{FF2B5EF4-FFF2-40B4-BE49-F238E27FC236}">
                <a16:creationId xmlns:a16="http://schemas.microsoft.com/office/drawing/2014/main" id="{583D450C-485A-458E-B4E0-D66873AFAD59}"/>
              </a:ext>
            </a:extLst>
          </p:cNvPr>
          <p:cNvSpPr>
            <a:spLocks noGrp="1"/>
          </p:cNvSpPr>
          <p:nvPr>
            <p:ph idx="1"/>
          </p:nvPr>
        </p:nvSpPr>
        <p:spPr>
          <a:xfrm>
            <a:off x="960967" y="1340768"/>
            <a:ext cx="10560051" cy="5040312"/>
          </a:xfrm>
        </p:spPr>
        <p:txBody>
          <a:bodyPr/>
          <a:lstStyle/>
          <a:p>
            <a:r>
              <a:rPr lang="nl-NL"/>
              <a:t>SIPOC</a:t>
            </a:r>
          </a:p>
        </p:txBody>
      </p:sp>
      <p:graphicFrame>
        <p:nvGraphicFramePr>
          <p:cNvPr id="32" name="Tijdelijke aanduiding voor inhoud 4">
            <a:extLst>
              <a:ext uri="{FF2B5EF4-FFF2-40B4-BE49-F238E27FC236}">
                <a16:creationId xmlns:a16="http://schemas.microsoft.com/office/drawing/2014/main" id="{C3B3949D-C4BC-484F-BF6D-77046FE25D0C}"/>
              </a:ext>
            </a:extLst>
          </p:cNvPr>
          <p:cNvGraphicFramePr>
            <a:graphicFrameLocks/>
          </p:cNvGraphicFramePr>
          <p:nvPr/>
        </p:nvGraphicFramePr>
        <p:xfrm>
          <a:off x="1055440" y="1873035"/>
          <a:ext cx="10729192" cy="3600000"/>
        </p:xfrm>
        <a:graphic>
          <a:graphicData uri="http://schemas.openxmlformats.org/drawingml/2006/table">
            <a:tbl>
              <a:tblPr firstRow="1" bandRow="1">
                <a:tableStyleId>{21E4AEA4-8DFA-4A89-87EB-49C32662AFE0}</a:tableStyleId>
              </a:tblPr>
              <a:tblGrid>
                <a:gridCol w="1437933">
                  <a:extLst>
                    <a:ext uri="{9D8B030D-6E8A-4147-A177-3AD203B41FA5}">
                      <a16:colId xmlns:a16="http://schemas.microsoft.com/office/drawing/2014/main" val="20000"/>
                    </a:ext>
                  </a:extLst>
                </a:gridCol>
                <a:gridCol w="1437933">
                  <a:extLst>
                    <a:ext uri="{9D8B030D-6E8A-4147-A177-3AD203B41FA5}">
                      <a16:colId xmlns:a16="http://schemas.microsoft.com/office/drawing/2014/main" val="20001"/>
                    </a:ext>
                  </a:extLst>
                </a:gridCol>
                <a:gridCol w="1437933">
                  <a:extLst>
                    <a:ext uri="{9D8B030D-6E8A-4147-A177-3AD203B41FA5}">
                      <a16:colId xmlns:a16="http://schemas.microsoft.com/office/drawing/2014/main" val="20002"/>
                    </a:ext>
                  </a:extLst>
                </a:gridCol>
                <a:gridCol w="663661">
                  <a:extLst>
                    <a:ext uri="{9D8B030D-6E8A-4147-A177-3AD203B41FA5}">
                      <a16:colId xmlns:a16="http://schemas.microsoft.com/office/drawing/2014/main" val="20003"/>
                    </a:ext>
                  </a:extLst>
                </a:gridCol>
                <a:gridCol w="1437933">
                  <a:extLst>
                    <a:ext uri="{9D8B030D-6E8A-4147-A177-3AD203B41FA5}">
                      <a16:colId xmlns:a16="http://schemas.microsoft.com/office/drawing/2014/main" val="20004"/>
                    </a:ext>
                  </a:extLst>
                </a:gridCol>
                <a:gridCol w="1437933">
                  <a:extLst>
                    <a:ext uri="{9D8B030D-6E8A-4147-A177-3AD203B41FA5}">
                      <a16:colId xmlns:a16="http://schemas.microsoft.com/office/drawing/2014/main" val="20005"/>
                    </a:ext>
                  </a:extLst>
                </a:gridCol>
                <a:gridCol w="1437933">
                  <a:extLst>
                    <a:ext uri="{9D8B030D-6E8A-4147-A177-3AD203B41FA5}">
                      <a16:colId xmlns:a16="http://schemas.microsoft.com/office/drawing/2014/main" val="20006"/>
                    </a:ext>
                  </a:extLst>
                </a:gridCol>
                <a:gridCol w="1437933">
                  <a:extLst>
                    <a:ext uri="{9D8B030D-6E8A-4147-A177-3AD203B41FA5}">
                      <a16:colId xmlns:a16="http://schemas.microsoft.com/office/drawing/2014/main" val="20007"/>
                    </a:ext>
                  </a:extLst>
                </a:gridCol>
              </a:tblGrid>
              <a:tr h="410762">
                <a:tc>
                  <a:txBody>
                    <a:bodyPr/>
                    <a:lstStyle/>
                    <a:p>
                      <a:pPr algn="ctr"/>
                      <a:r>
                        <a:rPr lang="en-GB" sz="1600" noProof="0">
                          <a:latin typeface="Calibri" panose="020F0502020204030204" pitchFamily="34" charset="0"/>
                          <a:cs typeface="Calibri" panose="020F0502020204030204" pitchFamily="34" charset="0"/>
                        </a:rPr>
                        <a:t>Suppliers</a:t>
                      </a:r>
                      <a:endParaRPr lang="en-GB" sz="1600" noProof="0" dirty="0">
                        <a:latin typeface="Calibri" panose="020F0502020204030204" pitchFamily="34" charset="0"/>
                        <a:cs typeface="Calibri" panose="020F0502020204030204" pitchFamily="34" charset="0"/>
                      </a:endParaRPr>
                    </a:p>
                  </a:txBody>
                  <a:tcPr/>
                </a:tc>
                <a:tc gridSpan="3">
                  <a:txBody>
                    <a:bodyPr/>
                    <a:lstStyle/>
                    <a:p>
                      <a:pPr algn="ctr"/>
                      <a:r>
                        <a:rPr lang="en-GB" sz="1600" noProof="0" dirty="0">
                          <a:latin typeface="Calibri" panose="020F0502020204030204" pitchFamily="34" charset="0"/>
                          <a:cs typeface="Calibri" panose="020F0502020204030204" pitchFamily="34" charset="0"/>
                        </a:rPr>
                        <a:t>Inputs</a:t>
                      </a:r>
                    </a:p>
                  </a:txBody>
                  <a:tcPr/>
                </a:tc>
                <a:tc hMerge="1">
                  <a:txBody>
                    <a:bodyPr/>
                    <a:lstStyle/>
                    <a:p>
                      <a:pPr algn="ctr"/>
                      <a:endParaRPr lang="nl-NL" dirty="0"/>
                    </a:p>
                  </a:txBody>
                  <a:tcPr/>
                </a:tc>
                <a:tc hMerge="1">
                  <a:txBody>
                    <a:bodyPr/>
                    <a:lstStyle/>
                    <a:p>
                      <a:pPr algn="ctr"/>
                      <a:endParaRPr lang="nl-NL" dirty="0"/>
                    </a:p>
                  </a:txBody>
                  <a:tcPr/>
                </a:tc>
                <a:tc>
                  <a:txBody>
                    <a:bodyPr/>
                    <a:lstStyle/>
                    <a:p>
                      <a:pPr algn="ctr"/>
                      <a:r>
                        <a:rPr lang="en-GB" sz="1600" noProof="0">
                          <a:latin typeface="Calibri" panose="020F0502020204030204" pitchFamily="34" charset="0"/>
                          <a:cs typeface="Calibri" panose="020F0502020204030204" pitchFamily="34" charset="0"/>
                        </a:rPr>
                        <a:t>Process</a:t>
                      </a:r>
                      <a:endParaRPr lang="en-GB" sz="1600" noProof="0" dirty="0">
                        <a:latin typeface="Calibri" panose="020F0502020204030204" pitchFamily="34" charset="0"/>
                        <a:cs typeface="Calibri" panose="020F0502020204030204" pitchFamily="34" charset="0"/>
                      </a:endParaRPr>
                    </a:p>
                  </a:txBody>
                  <a:tcPr/>
                </a:tc>
                <a:tc gridSpan="2">
                  <a:txBody>
                    <a:bodyPr/>
                    <a:lstStyle/>
                    <a:p>
                      <a:pPr algn="ctr"/>
                      <a:r>
                        <a:rPr lang="en-GB" sz="1600" noProof="0" dirty="0">
                          <a:latin typeface="Calibri" panose="020F0502020204030204" pitchFamily="34" charset="0"/>
                          <a:cs typeface="Calibri" panose="020F0502020204030204" pitchFamily="34" charset="0"/>
                        </a:rPr>
                        <a:t>Outputs</a:t>
                      </a:r>
                    </a:p>
                  </a:txBody>
                  <a:tcPr/>
                </a:tc>
                <a:tc hMerge="1">
                  <a:txBody>
                    <a:bodyPr/>
                    <a:lstStyle/>
                    <a:p>
                      <a:pPr algn="ctr"/>
                      <a:endParaRPr lang="nl-NL" dirty="0"/>
                    </a:p>
                  </a:txBody>
                  <a:tcPr/>
                </a:tc>
                <a:tc>
                  <a:txBody>
                    <a:bodyPr/>
                    <a:lstStyle/>
                    <a:p>
                      <a:pPr algn="ctr"/>
                      <a:r>
                        <a:rPr lang="en-GB" sz="1600" noProof="0">
                          <a:latin typeface="Calibri" panose="020F0502020204030204" pitchFamily="34" charset="0"/>
                          <a:cs typeface="Calibri" panose="020F0502020204030204" pitchFamily="34" charset="0"/>
                        </a:rPr>
                        <a:t>Customers</a:t>
                      </a:r>
                      <a:endParaRPr lang="en-GB" sz="16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0"/>
                  </a:ext>
                </a:extLst>
              </a:tr>
              <a:tr h="373420">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r>
                        <a:rPr lang="en-GB" sz="1400" noProof="0">
                          <a:latin typeface="Calibri" panose="020F0502020204030204" pitchFamily="34" charset="0"/>
                          <a:cs typeface="Calibri" panose="020F0502020204030204" pitchFamily="34" charset="0"/>
                        </a:rPr>
                        <a:t>Specification</a:t>
                      </a:r>
                      <a:endParaRPr lang="en-GB" sz="1400" noProof="0" dirty="0">
                        <a:latin typeface="Calibri" panose="020F0502020204030204" pitchFamily="34" charset="0"/>
                        <a:cs typeface="Calibri" panose="020F0502020204030204" pitchFamily="34" charset="0"/>
                      </a:endParaRPr>
                    </a:p>
                  </a:txBody>
                  <a:tcPr/>
                </a:tc>
                <a:tc>
                  <a:txBody>
                    <a:bodyPr/>
                    <a:lstStyle/>
                    <a:p>
                      <a:pPr algn="ctr"/>
                      <a:r>
                        <a:rPr lang="en-GB" sz="1400" noProof="0" dirty="0">
                          <a:latin typeface="Calibri" panose="020F0502020204030204" pitchFamily="34" charset="0"/>
                          <a:cs typeface="Calibri" panose="020F0502020204030204" pitchFamily="34" charset="0"/>
                        </a:rPr>
                        <a:t>Type</a:t>
                      </a: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tc>
                  <a:txBody>
                    <a:bodyPr/>
                    <a:lstStyle/>
                    <a:p>
                      <a:pPr algn="ctr"/>
                      <a:r>
                        <a:rPr lang="en-GB" sz="1400" noProof="0">
                          <a:latin typeface="Calibri" panose="020F0502020204030204" pitchFamily="34" charset="0"/>
                          <a:cs typeface="Calibri" panose="020F0502020204030204" pitchFamily="34" charset="0"/>
                        </a:rPr>
                        <a:t>Specification</a:t>
                      </a:r>
                      <a:endParaRPr lang="en-GB" sz="1400" noProof="0" dirty="0">
                        <a:latin typeface="Calibri" panose="020F0502020204030204" pitchFamily="34" charset="0"/>
                        <a:cs typeface="Calibri" panose="020F0502020204030204" pitchFamily="34" charset="0"/>
                      </a:endParaRPr>
                    </a:p>
                  </a:txBody>
                  <a:tcPr/>
                </a:tc>
                <a:tc>
                  <a:txBody>
                    <a:bodyPr/>
                    <a:lstStyle/>
                    <a:p>
                      <a:pPr algn="ctr"/>
                      <a:endParaRPr lang="en-GB" sz="14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50389965"/>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42366886"/>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826614818"/>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42874159"/>
                  </a:ext>
                </a:extLst>
              </a:tr>
              <a:tr h="469303">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1588" indent="0"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GB" sz="1100" noProof="0" dirty="0">
                        <a:latin typeface="Calibri" panose="020F0502020204030204" pitchFamily="34" charset="0"/>
                        <a:cs typeface="Calibri" panose="020F0502020204030204" pitchFamily="34" charset="0"/>
                      </a:endParaRPr>
                    </a:p>
                  </a:txBody>
                  <a:tcPr/>
                </a:tc>
                <a:tc>
                  <a:txBody>
                    <a:bodyPr/>
                    <a:lstStyle/>
                    <a:p>
                      <a:pPr algn="ctr"/>
                      <a:endParaRPr lang="en-GB" sz="11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54974437"/>
                  </a:ext>
                </a:extLst>
              </a:tr>
            </a:tbl>
          </a:graphicData>
        </a:graphic>
      </p:graphicFrame>
      <p:cxnSp>
        <p:nvCxnSpPr>
          <p:cNvPr id="33" name="Rechte verbindingslijn 32">
            <a:extLst>
              <a:ext uri="{FF2B5EF4-FFF2-40B4-BE49-F238E27FC236}">
                <a16:creationId xmlns:a16="http://schemas.microsoft.com/office/drawing/2014/main" id="{F120D841-E8C9-4BC8-9BC6-465812B65A8E}"/>
              </a:ext>
            </a:extLst>
          </p:cNvPr>
          <p:cNvCxnSpPr>
            <a:cxnSpLocks/>
            <a:stCxn id="38" idx="3"/>
          </p:cNvCxnSpPr>
          <p:nvPr/>
        </p:nvCxnSpPr>
        <p:spPr>
          <a:xfrm>
            <a:off x="7320016" y="3927827"/>
            <a:ext cx="4104576" cy="18757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4" name="Diagram 33">
            <a:extLst>
              <a:ext uri="{FF2B5EF4-FFF2-40B4-BE49-F238E27FC236}">
                <a16:creationId xmlns:a16="http://schemas.microsoft.com/office/drawing/2014/main" id="{89B78A7F-6561-48FF-92B9-8FD101201F55}"/>
              </a:ext>
            </a:extLst>
          </p:cNvPr>
          <p:cNvGraphicFramePr/>
          <p:nvPr>
            <p:extLst>
              <p:ext uri="{D42A27DB-BD31-4B8C-83A1-F6EECF244321}">
                <p14:modId xmlns:p14="http://schemas.microsoft.com/office/powerpoint/2010/main" val="1304231364"/>
              </p:ext>
            </p:extLst>
          </p:nvPr>
        </p:nvGraphicFramePr>
        <p:xfrm>
          <a:off x="1055440" y="5803553"/>
          <a:ext cx="10729192" cy="723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5" name="Rechte verbindingslijn met pijl 34">
            <a:extLst>
              <a:ext uri="{FF2B5EF4-FFF2-40B4-BE49-F238E27FC236}">
                <a16:creationId xmlns:a16="http://schemas.microsoft.com/office/drawing/2014/main" id="{E411D2E2-407F-4FE1-B015-6F6C5E47F841}"/>
              </a:ext>
            </a:extLst>
          </p:cNvPr>
          <p:cNvCxnSpPr>
            <a:stCxn id="37" idx="4"/>
            <a:endCxn id="38" idx="0"/>
          </p:cNvCxnSpPr>
          <p:nvPr/>
        </p:nvCxnSpPr>
        <p:spPr>
          <a:xfrm flipH="1">
            <a:off x="6780017" y="2986455"/>
            <a:ext cx="1" cy="527373"/>
          </a:xfrm>
          <a:prstGeom prst="straightConnector1">
            <a:avLst/>
          </a:prstGeom>
          <a:ln w="63500">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1CC59A7D-45DF-4E7F-AA40-7A4A4D00FDA5}"/>
              </a:ext>
            </a:extLst>
          </p:cNvPr>
          <p:cNvCxnSpPr>
            <a:stCxn id="38" idx="2"/>
            <a:endCxn id="39" idx="0"/>
          </p:cNvCxnSpPr>
          <p:nvPr/>
        </p:nvCxnSpPr>
        <p:spPr>
          <a:xfrm>
            <a:off x="6780016" y="4341828"/>
            <a:ext cx="0" cy="527373"/>
          </a:xfrm>
          <a:prstGeom prst="straightConnector1">
            <a:avLst/>
          </a:prstGeom>
          <a:ln w="63500">
            <a:solidFill>
              <a:schemeClr val="bg1">
                <a:lumMod val="65000"/>
              </a:schemeClr>
            </a:solidFill>
            <a:tailEnd type="stealth"/>
          </a:ln>
        </p:spPr>
        <p:style>
          <a:lnRef idx="1">
            <a:schemeClr val="accent1"/>
          </a:lnRef>
          <a:fillRef idx="0">
            <a:schemeClr val="accent1"/>
          </a:fillRef>
          <a:effectRef idx="0">
            <a:schemeClr val="accent1"/>
          </a:effectRef>
          <a:fontRef idx="minor">
            <a:schemeClr val="tx1"/>
          </a:fontRef>
        </p:style>
      </p:cxnSp>
      <p:sp>
        <p:nvSpPr>
          <p:cNvPr id="37" name="Ovaal 36">
            <a:extLst>
              <a:ext uri="{FF2B5EF4-FFF2-40B4-BE49-F238E27FC236}">
                <a16:creationId xmlns:a16="http://schemas.microsoft.com/office/drawing/2014/main" id="{47D4E994-2342-4632-B6F7-45F58C426B50}"/>
              </a:ext>
            </a:extLst>
          </p:cNvPr>
          <p:cNvSpPr/>
          <p:nvPr/>
        </p:nvSpPr>
        <p:spPr>
          <a:xfrm>
            <a:off x="6240017" y="2626454"/>
            <a:ext cx="108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b="1" dirty="0">
                <a:latin typeface="Calibri" panose="020F0502020204030204" pitchFamily="34" charset="0"/>
                <a:cs typeface="Calibri" panose="020F0502020204030204" pitchFamily="34" charset="0"/>
              </a:rPr>
              <a:t>START</a:t>
            </a:r>
          </a:p>
        </p:txBody>
      </p:sp>
      <p:sp>
        <p:nvSpPr>
          <p:cNvPr id="38" name="Rechthoek 37">
            <a:extLst>
              <a:ext uri="{FF2B5EF4-FFF2-40B4-BE49-F238E27FC236}">
                <a16:creationId xmlns:a16="http://schemas.microsoft.com/office/drawing/2014/main" id="{56C2D1E8-E383-4216-BEA8-9CD057248BA7}"/>
              </a:ext>
            </a:extLst>
          </p:cNvPr>
          <p:cNvSpPr/>
          <p:nvPr/>
        </p:nvSpPr>
        <p:spPr>
          <a:xfrm>
            <a:off x="6240016" y="3513827"/>
            <a:ext cx="1080000" cy="82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nl-NL" sz="1400" dirty="0">
              <a:latin typeface="Calibri" panose="020F0502020204030204" pitchFamily="34" charset="0"/>
              <a:cs typeface="Calibri" panose="020F0502020204030204" pitchFamily="34" charset="0"/>
            </a:endParaRPr>
          </a:p>
        </p:txBody>
      </p:sp>
      <p:sp>
        <p:nvSpPr>
          <p:cNvPr id="39" name="Ovaal 38">
            <a:extLst>
              <a:ext uri="{FF2B5EF4-FFF2-40B4-BE49-F238E27FC236}">
                <a16:creationId xmlns:a16="http://schemas.microsoft.com/office/drawing/2014/main" id="{5B9FB040-6D1E-495B-964B-5BFE04738382}"/>
              </a:ext>
            </a:extLst>
          </p:cNvPr>
          <p:cNvSpPr/>
          <p:nvPr/>
        </p:nvSpPr>
        <p:spPr>
          <a:xfrm>
            <a:off x="6240016" y="4869200"/>
            <a:ext cx="1080000" cy="360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nl-NL" sz="1400" b="1">
                <a:latin typeface="Calibri" panose="020F0502020204030204" pitchFamily="34" charset="0"/>
                <a:cs typeface="Calibri" panose="020F0502020204030204" pitchFamily="34" charset="0"/>
              </a:rPr>
              <a:t>END</a:t>
            </a:r>
            <a:endParaRPr lang="nl-NL" sz="1400" b="1" dirty="0">
              <a:latin typeface="Calibri" panose="020F0502020204030204" pitchFamily="34" charset="0"/>
              <a:cs typeface="Calibri" panose="020F0502020204030204" pitchFamily="34" charset="0"/>
            </a:endParaRPr>
          </a:p>
        </p:txBody>
      </p:sp>
      <p:cxnSp>
        <p:nvCxnSpPr>
          <p:cNvPr id="40" name="Rechte verbindingslijn 39">
            <a:extLst>
              <a:ext uri="{FF2B5EF4-FFF2-40B4-BE49-F238E27FC236}">
                <a16:creationId xmlns:a16="http://schemas.microsoft.com/office/drawing/2014/main" id="{81B43586-2855-4B4A-8A8A-BFB8A908F98A}"/>
              </a:ext>
            </a:extLst>
          </p:cNvPr>
          <p:cNvCxnSpPr>
            <a:cxnSpLocks/>
            <a:stCxn id="38" idx="1"/>
          </p:cNvCxnSpPr>
          <p:nvPr/>
        </p:nvCxnSpPr>
        <p:spPr>
          <a:xfrm flipH="1">
            <a:off x="1055440" y="3927827"/>
            <a:ext cx="5184576" cy="1875726"/>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5289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p:cNvSpPr>
            <a:spLocks noGrp="1"/>
          </p:cNvSpPr>
          <p:nvPr>
            <p:ph idx="1"/>
          </p:nvPr>
        </p:nvSpPr>
        <p:spPr/>
        <p:txBody>
          <a:bodyPr/>
          <a:lstStyle/>
          <a:p>
            <a:r>
              <a:rPr lang="nl-NL" noProof="0"/>
              <a:t>Check: </a:t>
            </a:r>
            <a:r>
              <a:rPr lang="en-US" noProof="0"/>
              <a:t>are the elements below addressed in the Define phase?</a:t>
            </a:r>
            <a:endParaRPr lang="nl-NL" noProof="0"/>
          </a:p>
          <a:p>
            <a:pPr lvl="1"/>
            <a:endParaRPr lang="nl-NL"/>
          </a:p>
          <a:p>
            <a:pPr marL="522287" lvl="1" indent="-342900">
              <a:buFont typeface="+mj-lt"/>
              <a:buAutoNum type="arabicPeriod"/>
            </a:pPr>
            <a:r>
              <a:rPr lang="en-US" noProof="0"/>
              <a:t>Project addresses a clear problem description or business opportunity.</a:t>
            </a:r>
          </a:p>
          <a:p>
            <a:pPr marL="522287" lvl="1" indent="-342900">
              <a:buFont typeface="+mj-lt"/>
              <a:buAutoNum type="arabicPeriod"/>
            </a:pPr>
            <a:r>
              <a:rPr lang="en-US" noProof="0"/>
              <a:t>Project charter includes the risks to investigate.</a:t>
            </a:r>
          </a:p>
          <a:p>
            <a:pPr marL="522287" lvl="1" indent="-342900">
              <a:buFont typeface="+mj-lt"/>
              <a:buAutoNum type="arabicPeriod"/>
            </a:pPr>
            <a:r>
              <a:rPr lang="en-US" noProof="0"/>
              <a:t>Goals have been clearly defined and are measurable.</a:t>
            </a:r>
          </a:p>
          <a:p>
            <a:pPr marL="522287" lvl="1" indent="-342900">
              <a:buFont typeface="+mj-lt"/>
              <a:buAutoNum type="arabicPeriod"/>
            </a:pPr>
            <a:r>
              <a:rPr lang="en-US" noProof="0"/>
              <a:t>VOC and VOB have been clearly defined and requirements are understood.</a:t>
            </a:r>
          </a:p>
          <a:p>
            <a:pPr marL="522287" lvl="1" indent="-342900">
              <a:buFont typeface="+mj-lt"/>
              <a:buAutoNum type="arabicPeriod"/>
            </a:pPr>
            <a:r>
              <a:rPr lang="en-US" noProof="0"/>
              <a:t>Scope of the project has been clearly delineated.</a:t>
            </a:r>
          </a:p>
          <a:p>
            <a:pPr marL="522287" lvl="1" indent="-342900">
              <a:buFont typeface="+mj-lt"/>
              <a:buAutoNum type="arabicPeriod"/>
            </a:pPr>
            <a:r>
              <a:rPr lang="en-US" noProof="0"/>
              <a:t>Key stakeholders have been identified.</a:t>
            </a:r>
          </a:p>
          <a:p>
            <a:pPr marL="522287" lvl="1" indent="-342900">
              <a:buFont typeface="+mj-lt"/>
              <a:buAutoNum type="arabicPeriod"/>
            </a:pPr>
            <a:r>
              <a:rPr lang="en-US" noProof="0"/>
              <a:t>Functional requirements have been defined.</a:t>
            </a:r>
          </a:p>
          <a:p>
            <a:pPr marL="522287" lvl="1" indent="-342900">
              <a:buFont typeface="+mj-lt"/>
              <a:buAutoNum type="arabicPeriod"/>
            </a:pPr>
            <a:r>
              <a:rPr lang="en-US" noProof="0"/>
              <a:t>High level process description has been made (e.g. SIPOC).</a:t>
            </a:r>
          </a:p>
        </p:txBody>
      </p:sp>
      <p:sp>
        <p:nvSpPr>
          <p:cNvPr id="4" name="Tijdelijke aanduiding voor tekst 3">
            <a:extLst>
              <a:ext uri="{FF2B5EF4-FFF2-40B4-BE49-F238E27FC236}">
                <a16:creationId xmlns:a16="http://schemas.microsoft.com/office/drawing/2014/main" id="{65C07E8F-0CC6-4280-87EA-705BE7AD50D6}"/>
              </a:ext>
            </a:extLst>
          </p:cNvPr>
          <p:cNvSpPr>
            <a:spLocks noGrp="1"/>
          </p:cNvSpPr>
          <p:nvPr>
            <p:ph type="body" sz="quarter" idx="13"/>
          </p:nvPr>
        </p:nvSpPr>
        <p:spPr/>
        <p:txBody>
          <a:bodyPr/>
          <a:lstStyle/>
          <a:p>
            <a:endParaRPr lang="nl-NL"/>
          </a:p>
        </p:txBody>
      </p:sp>
      <p:sp>
        <p:nvSpPr>
          <p:cNvPr id="2" name="Titel 1"/>
          <p:cNvSpPr>
            <a:spLocks noGrp="1"/>
          </p:cNvSpPr>
          <p:nvPr>
            <p:ph type="title"/>
          </p:nvPr>
        </p:nvSpPr>
        <p:spPr/>
        <p:txBody>
          <a:bodyPr/>
          <a:lstStyle/>
          <a:p>
            <a:r>
              <a:rPr lang="nl-NL" noProof="0" dirty="0"/>
              <a:t>DEFINE</a:t>
            </a:r>
            <a:br>
              <a:rPr lang="nl-NL" noProof="0" dirty="0"/>
            </a:br>
            <a:r>
              <a:rPr lang="nl-NL" noProof="0" dirty="0"/>
              <a:t>Assessment</a:t>
            </a:r>
          </a:p>
        </p:txBody>
      </p:sp>
    </p:spTree>
    <p:extLst>
      <p:ext uri="{BB962C8B-B14F-4D97-AF65-F5344CB8AC3E}">
        <p14:creationId xmlns:p14="http://schemas.microsoft.com/office/powerpoint/2010/main" val="6243518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18444"/>
  <p:tag name="AS_OS" val="Microsoft Windows NT 6.1.7601 Service Pack 1"/>
  <p:tag name="AS_RELEASE_DATE" val="2015.12.28"/>
  <p:tag name="AS_TITLE" val="Aspose.Slides for .NET 4.0"/>
  <p:tag name="AS_VERSION" val="15.11.0.0"/>
  <p:tag name="CHECKCODE" val="20150914094205"/>
</p:tagLst>
</file>

<file path=ppt/tags/tag10.xml><?xml version="1.0" encoding="utf-8"?>
<p:tagLst xmlns:a="http://schemas.openxmlformats.org/drawingml/2006/main" xmlns:r="http://schemas.openxmlformats.org/officeDocument/2006/relationships" xmlns:p="http://schemas.openxmlformats.org/presentationml/2006/main">
  <p:tag name="AS_UNIQUEID" val="222"/>
</p:tagLst>
</file>

<file path=ppt/tags/tag11.xml><?xml version="1.0" encoding="utf-8"?>
<p:tagLst xmlns:a="http://schemas.openxmlformats.org/drawingml/2006/main" xmlns:r="http://schemas.openxmlformats.org/officeDocument/2006/relationships" xmlns:p="http://schemas.openxmlformats.org/presentationml/2006/main">
  <p:tag name="AS_UNIQUEID" val="224"/>
</p:tagLst>
</file>

<file path=ppt/tags/tag12.xml><?xml version="1.0" encoding="utf-8"?>
<p:tagLst xmlns:a="http://schemas.openxmlformats.org/drawingml/2006/main" xmlns:r="http://schemas.openxmlformats.org/officeDocument/2006/relationships" xmlns:p="http://schemas.openxmlformats.org/presentationml/2006/main">
  <p:tag name="AS_UNIQUEID" val="225"/>
</p:tagLst>
</file>

<file path=ppt/tags/tag13.xml><?xml version="1.0" encoding="utf-8"?>
<p:tagLst xmlns:a="http://schemas.openxmlformats.org/drawingml/2006/main" xmlns:r="http://schemas.openxmlformats.org/officeDocument/2006/relationships" xmlns:p="http://schemas.openxmlformats.org/presentationml/2006/main">
  <p:tag name="AS_UNIQUEID" val="226"/>
</p:tagLst>
</file>

<file path=ppt/tags/tag14.xml><?xml version="1.0" encoding="utf-8"?>
<p:tagLst xmlns:a="http://schemas.openxmlformats.org/drawingml/2006/main" xmlns:r="http://schemas.openxmlformats.org/officeDocument/2006/relationships" xmlns:p="http://schemas.openxmlformats.org/presentationml/2006/main">
  <p:tag name="AS_UNIQUEID" val="227"/>
</p:tagLst>
</file>

<file path=ppt/tags/tag15.xml><?xml version="1.0" encoding="utf-8"?>
<p:tagLst xmlns:a="http://schemas.openxmlformats.org/drawingml/2006/main" xmlns:r="http://schemas.openxmlformats.org/officeDocument/2006/relationships" xmlns:p="http://schemas.openxmlformats.org/presentationml/2006/main">
  <p:tag name="AS_UNIQUEID" val="234"/>
</p:tagLst>
</file>

<file path=ppt/tags/tag16.xml><?xml version="1.0" encoding="utf-8"?>
<p:tagLst xmlns:a="http://schemas.openxmlformats.org/drawingml/2006/main" xmlns:r="http://schemas.openxmlformats.org/officeDocument/2006/relationships" xmlns:p="http://schemas.openxmlformats.org/presentationml/2006/main">
  <p:tag name="AS_UNIQUEID" val="235"/>
</p:tagLst>
</file>

<file path=ppt/tags/tag17.xml><?xml version="1.0" encoding="utf-8"?>
<p:tagLst xmlns:a="http://schemas.openxmlformats.org/drawingml/2006/main" xmlns:r="http://schemas.openxmlformats.org/officeDocument/2006/relationships" xmlns:p="http://schemas.openxmlformats.org/presentationml/2006/main">
  <p:tag name="AS_UNIQUEID" val="236"/>
</p:tagLst>
</file>

<file path=ppt/tags/tag18.xml><?xml version="1.0" encoding="utf-8"?>
<p:tagLst xmlns:a="http://schemas.openxmlformats.org/drawingml/2006/main" xmlns:r="http://schemas.openxmlformats.org/officeDocument/2006/relationships" xmlns:p="http://schemas.openxmlformats.org/presentationml/2006/main">
  <p:tag name="AS_UNIQUEID" val="237"/>
</p:tagLst>
</file>

<file path=ppt/tags/tag19.xml><?xml version="1.0" encoding="utf-8"?>
<p:tagLst xmlns:a="http://schemas.openxmlformats.org/drawingml/2006/main" xmlns:r="http://schemas.openxmlformats.org/officeDocument/2006/relationships" xmlns:p="http://schemas.openxmlformats.org/presentationml/2006/main">
  <p:tag name="AS_UNIQUEID" val="230"/>
</p:tagLst>
</file>

<file path=ppt/tags/tag2.xml><?xml version="1.0" encoding="utf-8"?>
<p:tagLst xmlns:a="http://schemas.openxmlformats.org/drawingml/2006/main" xmlns:r="http://schemas.openxmlformats.org/officeDocument/2006/relationships" xmlns:p="http://schemas.openxmlformats.org/presentationml/2006/main">
  <p:tag name="AS_UNIQUEID" val="271"/>
</p:tagLst>
</file>

<file path=ppt/tags/tag20.xml><?xml version="1.0" encoding="utf-8"?>
<p:tagLst xmlns:a="http://schemas.openxmlformats.org/drawingml/2006/main" xmlns:r="http://schemas.openxmlformats.org/officeDocument/2006/relationships" xmlns:p="http://schemas.openxmlformats.org/presentationml/2006/main">
  <p:tag name="AS_UNIQUEID" val="232"/>
</p:tagLst>
</file>

<file path=ppt/tags/tag21.xml><?xml version="1.0" encoding="utf-8"?>
<p:tagLst xmlns:a="http://schemas.openxmlformats.org/drawingml/2006/main" xmlns:r="http://schemas.openxmlformats.org/officeDocument/2006/relationships" xmlns:p="http://schemas.openxmlformats.org/presentationml/2006/main">
  <p:tag name="AS_UNIQUEID" val="236"/>
</p:tagLst>
</file>

<file path=ppt/tags/tag22.xml><?xml version="1.0" encoding="utf-8"?>
<p:tagLst xmlns:a="http://schemas.openxmlformats.org/drawingml/2006/main" xmlns:r="http://schemas.openxmlformats.org/officeDocument/2006/relationships" xmlns:p="http://schemas.openxmlformats.org/presentationml/2006/main">
  <p:tag name="AS_UNIQUEID" val="229"/>
</p:tagLst>
</file>

<file path=ppt/tags/tag23.xml><?xml version="1.0" encoding="utf-8"?>
<p:tagLst xmlns:a="http://schemas.openxmlformats.org/drawingml/2006/main" xmlns:r="http://schemas.openxmlformats.org/officeDocument/2006/relationships" xmlns:p="http://schemas.openxmlformats.org/presentationml/2006/main">
  <p:tag name="AS_UNIQUEID" val="235"/>
</p:tagLst>
</file>

<file path=ppt/tags/tag24.xml><?xml version="1.0" encoding="utf-8"?>
<p:tagLst xmlns:a="http://schemas.openxmlformats.org/drawingml/2006/main" xmlns:r="http://schemas.openxmlformats.org/officeDocument/2006/relationships" xmlns:p="http://schemas.openxmlformats.org/presentationml/2006/main">
  <p:tag name="AS_UNIQUEID" val="236"/>
</p:tagLst>
</file>

<file path=ppt/tags/tag25.xml><?xml version="1.0" encoding="utf-8"?>
<p:tagLst xmlns:a="http://schemas.openxmlformats.org/drawingml/2006/main" xmlns:r="http://schemas.openxmlformats.org/officeDocument/2006/relationships" xmlns:p="http://schemas.openxmlformats.org/presentationml/2006/main">
  <p:tag name="AS_UNIQUEID" val="237"/>
</p:tagLst>
</file>

<file path=ppt/tags/tag26.xml><?xml version="1.0" encoding="utf-8"?>
<p:tagLst xmlns:a="http://schemas.openxmlformats.org/drawingml/2006/main" xmlns:r="http://schemas.openxmlformats.org/officeDocument/2006/relationships" xmlns:p="http://schemas.openxmlformats.org/presentationml/2006/main">
  <p:tag name="AS_UNIQUEID" val="229"/>
</p:tagLst>
</file>

<file path=ppt/tags/tag27.xml><?xml version="1.0" encoding="utf-8"?>
<p:tagLst xmlns:a="http://schemas.openxmlformats.org/drawingml/2006/main" xmlns:r="http://schemas.openxmlformats.org/officeDocument/2006/relationships" xmlns:p="http://schemas.openxmlformats.org/presentationml/2006/main">
  <p:tag name="AS_UNIQUEID" val="253"/>
</p:tagLst>
</file>

<file path=ppt/tags/tag28.xml><?xml version="1.0" encoding="utf-8"?>
<p:tagLst xmlns:a="http://schemas.openxmlformats.org/drawingml/2006/main" xmlns:r="http://schemas.openxmlformats.org/officeDocument/2006/relationships" xmlns:p="http://schemas.openxmlformats.org/presentationml/2006/main">
  <p:tag name="AS_UNIQUEID" val="255"/>
</p:tagLst>
</file>

<file path=ppt/tags/tag29.xml><?xml version="1.0" encoding="utf-8"?>
<p:tagLst xmlns:a="http://schemas.openxmlformats.org/drawingml/2006/main" xmlns:r="http://schemas.openxmlformats.org/officeDocument/2006/relationships" xmlns:p="http://schemas.openxmlformats.org/presentationml/2006/main">
  <p:tag name="AS_UNIQUEID" val="236"/>
</p:tagLst>
</file>

<file path=ppt/tags/tag3.xml><?xml version="1.0" encoding="utf-8"?>
<p:tagLst xmlns:a="http://schemas.openxmlformats.org/drawingml/2006/main" xmlns:r="http://schemas.openxmlformats.org/officeDocument/2006/relationships" xmlns:p="http://schemas.openxmlformats.org/presentationml/2006/main">
  <p:tag name="AS_UNIQUEID" val="272"/>
</p:tagLst>
</file>

<file path=ppt/tags/tag30.xml><?xml version="1.0" encoding="utf-8"?>
<p:tagLst xmlns:a="http://schemas.openxmlformats.org/drawingml/2006/main" xmlns:r="http://schemas.openxmlformats.org/officeDocument/2006/relationships" xmlns:p="http://schemas.openxmlformats.org/presentationml/2006/main">
  <p:tag name="AS_UNIQUEID" val="239"/>
</p:tagLst>
</file>

<file path=ppt/tags/tag31.xml><?xml version="1.0" encoding="utf-8"?>
<p:tagLst xmlns:a="http://schemas.openxmlformats.org/drawingml/2006/main" xmlns:r="http://schemas.openxmlformats.org/officeDocument/2006/relationships" xmlns:p="http://schemas.openxmlformats.org/presentationml/2006/main">
  <p:tag name="AS_UNIQUEID" val="240"/>
</p:tagLst>
</file>

<file path=ppt/tags/tag32.xml><?xml version="1.0" encoding="utf-8"?>
<p:tagLst xmlns:a="http://schemas.openxmlformats.org/drawingml/2006/main" xmlns:r="http://schemas.openxmlformats.org/officeDocument/2006/relationships" xmlns:p="http://schemas.openxmlformats.org/presentationml/2006/main">
  <p:tag name="AS_UNIQUEID" val="241"/>
</p:tagLst>
</file>

<file path=ppt/tags/tag33.xml><?xml version="1.0" encoding="utf-8"?>
<p:tagLst xmlns:a="http://schemas.openxmlformats.org/drawingml/2006/main" xmlns:r="http://schemas.openxmlformats.org/officeDocument/2006/relationships" xmlns:p="http://schemas.openxmlformats.org/presentationml/2006/main">
  <p:tag name="AS_UNIQUEID" val="243"/>
</p:tagLst>
</file>

<file path=ppt/tags/tag34.xml><?xml version="1.0" encoding="utf-8"?>
<p:tagLst xmlns:a="http://schemas.openxmlformats.org/drawingml/2006/main" xmlns:r="http://schemas.openxmlformats.org/officeDocument/2006/relationships" xmlns:p="http://schemas.openxmlformats.org/presentationml/2006/main">
  <p:tag name="AS_UNIQUEID" val="236"/>
</p:tagLst>
</file>

<file path=ppt/tags/tag35.xml><?xml version="1.0" encoding="utf-8"?>
<p:tagLst xmlns:a="http://schemas.openxmlformats.org/drawingml/2006/main" xmlns:r="http://schemas.openxmlformats.org/officeDocument/2006/relationships" xmlns:p="http://schemas.openxmlformats.org/presentationml/2006/main">
  <p:tag name="AS_UNIQUEID" val="245"/>
</p:tagLst>
</file>

<file path=ppt/tags/tag36.xml><?xml version="1.0" encoding="utf-8"?>
<p:tagLst xmlns:a="http://schemas.openxmlformats.org/drawingml/2006/main" xmlns:r="http://schemas.openxmlformats.org/officeDocument/2006/relationships" xmlns:p="http://schemas.openxmlformats.org/presentationml/2006/main">
  <p:tag name="AS_UNIQUEID" val="246"/>
</p:tagLst>
</file>

<file path=ppt/tags/tag37.xml><?xml version="1.0" encoding="utf-8"?>
<p:tagLst xmlns:a="http://schemas.openxmlformats.org/drawingml/2006/main" xmlns:r="http://schemas.openxmlformats.org/officeDocument/2006/relationships" xmlns:p="http://schemas.openxmlformats.org/presentationml/2006/main">
  <p:tag name="AS_UNIQUEID" val="247"/>
</p:tagLst>
</file>

<file path=ppt/tags/tag38.xml><?xml version="1.0" encoding="utf-8"?>
<p:tagLst xmlns:a="http://schemas.openxmlformats.org/drawingml/2006/main" xmlns:r="http://schemas.openxmlformats.org/officeDocument/2006/relationships" xmlns:p="http://schemas.openxmlformats.org/presentationml/2006/main">
  <p:tag name="AS_UNIQUEID" val="248"/>
</p:tagLst>
</file>

<file path=ppt/tags/tag39.xml><?xml version="1.0" encoding="utf-8"?>
<p:tagLst xmlns:a="http://schemas.openxmlformats.org/drawingml/2006/main" xmlns:r="http://schemas.openxmlformats.org/officeDocument/2006/relationships" xmlns:p="http://schemas.openxmlformats.org/presentationml/2006/main">
  <p:tag name="AS_UNIQUEID" val="249"/>
</p:tagLst>
</file>

<file path=ppt/tags/tag4.xml><?xml version="1.0" encoding="utf-8"?>
<p:tagLst xmlns:a="http://schemas.openxmlformats.org/drawingml/2006/main" xmlns:r="http://schemas.openxmlformats.org/officeDocument/2006/relationships" xmlns:p="http://schemas.openxmlformats.org/presentationml/2006/main">
  <p:tag name="AS_UNIQUEID" val="273"/>
</p:tagLst>
</file>

<file path=ppt/tags/tag40.xml><?xml version="1.0" encoding="utf-8"?>
<p:tagLst xmlns:a="http://schemas.openxmlformats.org/drawingml/2006/main" xmlns:r="http://schemas.openxmlformats.org/officeDocument/2006/relationships" xmlns:p="http://schemas.openxmlformats.org/presentationml/2006/main">
  <p:tag name="AS_UNIQUEID" val="251"/>
</p:tagLst>
</file>

<file path=ppt/tags/tag41.xml><?xml version="1.0" encoding="utf-8"?>
<p:tagLst xmlns:a="http://schemas.openxmlformats.org/drawingml/2006/main" xmlns:r="http://schemas.openxmlformats.org/officeDocument/2006/relationships" xmlns:p="http://schemas.openxmlformats.org/presentationml/2006/main">
  <p:tag name="AS_UNIQUEID" val="236"/>
</p:tagLst>
</file>

<file path=ppt/tags/tag42.xml><?xml version="1.0" encoding="utf-8"?>
<p:tagLst xmlns:a="http://schemas.openxmlformats.org/drawingml/2006/main" xmlns:r="http://schemas.openxmlformats.org/officeDocument/2006/relationships" xmlns:p="http://schemas.openxmlformats.org/presentationml/2006/main">
  <p:tag name="AS_UNIQUEID" val="257"/>
</p:tagLst>
</file>

<file path=ppt/tags/tag43.xml><?xml version="1.0" encoding="utf-8"?>
<p:tagLst xmlns:a="http://schemas.openxmlformats.org/drawingml/2006/main" xmlns:r="http://schemas.openxmlformats.org/officeDocument/2006/relationships" xmlns:p="http://schemas.openxmlformats.org/presentationml/2006/main">
  <p:tag name="AS_UNIQUEID" val="258"/>
</p:tagLst>
</file>

<file path=ppt/tags/tag44.xml><?xml version="1.0" encoding="utf-8"?>
<p:tagLst xmlns:a="http://schemas.openxmlformats.org/drawingml/2006/main" xmlns:r="http://schemas.openxmlformats.org/officeDocument/2006/relationships" xmlns:p="http://schemas.openxmlformats.org/presentationml/2006/main">
  <p:tag name="AS_UNIQUEID" val="67"/>
</p:tagLst>
</file>

<file path=ppt/tags/tag45.xml><?xml version="1.0" encoding="utf-8"?>
<p:tagLst xmlns:a="http://schemas.openxmlformats.org/drawingml/2006/main" xmlns:r="http://schemas.openxmlformats.org/officeDocument/2006/relationships" xmlns:p="http://schemas.openxmlformats.org/presentationml/2006/main">
  <p:tag name="AS_UNIQUEID" val="68"/>
</p:tagLst>
</file>

<file path=ppt/tags/tag46.xml><?xml version="1.0" encoding="utf-8"?>
<p:tagLst xmlns:a="http://schemas.openxmlformats.org/drawingml/2006/main" xmlns:r="http://schemas.openxmlformats.org/officeDocument/2006/relationships" xmlns:p="http://schemas.openxmlformats.org/presentationml/2006/main">
  <p:tag name="AS_UNIQUEID" val="69"/>
</p:tagLst>
</file>

<file path=ppt/tags/tag47.xml><?xml version="1.0" encoding="utf-8"?>
<p:tagLst xmlns:a="http://schemas.openxmlformats.org/drawingml/2006/main" xmlns:r="http://schemas.openxmlformats.org/officeDocument/2006/relationships" xmlns:p="http://schemas.openxmlformats.org/presentationml/2006/main">
  <p:tag name="AS_UNIQUEID" val="70"/>
</p:tagLst>
</file>

<file path=ppt/tags/tag48.xml><?xml version="1.0" encoding="utf-8"?>
<p:tagLst xmlns:a="http://schemas.openxmlformats.org/drawingml/2006/main" xmlns:r="http://schemas.openxmlformats.org/officeDocument/2006/relationships" xmlns:p="http://schemas.openxmlformats.org/presentationml/2006/main">
  <p:tag name="AS_UNIQUEID" val="71"/>
</p:tagLst>
</file>

<file path=ppt/tags/tag49.xml><?xml version="1.0" encoding="utf-8"?>
<p:tagLst xmlns:a="http://schemas.openxmlformats.org/drawingml/2006/main" xmlns:r="http://schemas.openxmlformats.org/officeDocument/2006/relationships" xmlns:p="http://schemas.openxmlformats.org/presentationml/2006/main">
  <p:tag name="AS_UNIQUEID" val="72"/>
</p:tagLst>
</file>

<file path=ppt/tags/tag5.xml><?xml version="1.0" encoding="utf-8"?>
<p:tagLst xmlns:a="http://schemas.openxmlformats.org/drawingml/2006/main" xmlns:r="http://schemas.openxmlformats.org/officeDocument/2006/relationships" xmlns:p="http://schemas.openxmlformats.org/presentationml/2006/main">
  <p:tag name="AS_UNIQUEID" val="274"/>
</p:tagLst>
</file>

<file path=ppt/tags/tag50.xml><?xml version="1.0" encoding="utf-8"?>
<p:tagLst xmlns:a="http://schemas.openxmlformats.org/drawingml/2006/main" xmlns:r="http://schemas.openxmlformats.org/officeDocument/2006/relationships" xmlns:p="http://schemas.openxmlformats.org/presentationml/2006/main">
  <p:tag name="QPSLIDECODE" val="2015062314571700002"/>
  <p:tag name="PL_TAG" val="&lt;presentationLibrarian&gt;&lt;library environment='n14' shortName='sbv'/&gt;&lt;file id='3318' lastModDate='2021-01-07T09:10:18'/&gt;&lt;slide id='33819' lastModDate='2021-01-07T09:10:18'/&gt;&lt;/presentationLibrarian&gt;"/>
</p:tagLst>
</file>

<file path=ppt/tags/tag6.xml><?xml version="1.0" encoding="utf-8"?>
<p:tagLst xmlns:a="http://schemas.openxmlformats.org/drawingml/2006/main" xmlns:r="http://schemas.openxmlformats.org/officeDocument/2006/relationships" xmlns:p="http://schemas.openxmlformats.org/presentationml/2006/main">
  <p:tag name="AS_UNIQUEID" val="275"/>
</p:tagLst>
</file>

<file path=ppt/tags/tag7.xml><?xml version="1.0" encoding="utf-8"?>
<p:tagLst xmlns:a="http://schemas.openxmlformats.org/drawingml/2006/main" xmlns:r="http://schemas.openxmlformats.org/officeDocument/2006/relationships" xmlns:p="http://schemas.openxmlformats.org/presentationml/2006/main">
  <p:tag name="AS_UNIQUEID" val="276"/>
</p:tagLst>
</file>

<file path=ppt/tags/tag8.xml><?xml version="1.0" encoding="utf-8"?>
<p:tagLst xmlns:a="http://schemas.openxmlformats.org/drawingml/2006/main" xmlns:r="http://schemas.openxmlformats.org/officeDocument/2006/relationships" xmlns:p="http://schemas.openxmlformats.org/presentationml/2006/main">
  <p:tag name="AS_UNIQUEID" val="277"/>
</p:tagLst>
</file>

<file path=ppt/tags/tag9.xml><?xml version="1.0" encoding="utf-8"?>
<p:tagLst xmlns:a="http://schemas.openxmlformats.org/drawingml/2006/main" xmlns:r="http://schemas.openxmlformats.org/officeDocument/2006/relationships" xmlns:p="http://schemas.openxmlformats.org/presentationml/2006/main">
  <p:tag name="AS_UNIQUEID" val="218"/>
</p:tagLst>
</file>

<file path=ppt/theme/theme1.xml><?xml version="1.0" encoding="utf-8"?>
<a:theme xmlns:a="http://schemas.openxmlformats.org/drawingml/2006/main" name="Symbol">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 klassiek">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xDef>
      <a:spPr bwMode="auto">
        <a:noFill/>
        <a:ln w="9525">
          <a:noFill/>
          <a:miter lim="800000"/>
          <a:headEnd/>
          <a:tailEnd/>
        </a:ln>
      </a:spPr>
      <a:bodyPr vert="horz" wrap="square" lIns="90000" tIns="45635" rIns="91271" bIns="45635" numCol="1" rtlCol="0" anchor="ctr" anchorCtr="0" compatLnSpc="1">
        <a:prstTxWarp prst="textNoShape">
          <a:avLst/>
        </a:prstTxWarp>
        <a:spAutoFit/>
      </a:bodyPr>
      <a:lstStyle>
        <a:defPPr marL="0" indent="-808087" algn="l">
          <a:buNone/>
          <a:defRPr sz="1600" cap="none" baseline="0" dirty="0" smtClean="0">
            <a:solidFill>
              <a:schemeClr val="tx1"/>
            </a:solidFill>
            <a:latin typeface="Calibri"/>
          </a:defRPr>
        </a:defPPr>
      </a:lstStyle>
    </a:txDef>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4581EF0183E2C49B3C4526632A8FBB9" ma:contentTypeVersion="16" ma:contentTypeDescription="Een nieuw document maken." ma:contentTypeScope="" ma:versionID="13cd8d47ad5d52ab11d2c17ac8db704e">
  <xsd:schema xmlns:xsd="http://www.w3.org/2001/XMLSchema" xmlns:xs="http://www.w3.org/2001/XMLSchema" xmlns:p="http://schemas.microsoft.com/office/2006/metadata/properties" xmlns:ns2="d997e325-e7c4-49a4-b6a8-2a594541a3df" xmlns:ns3="627a6b10-61d5-43f5-9c9e-e7058df6b8c0" targetNamespace="http://schemas.microsoft.com/office/2006/metadata/properties" ma:root="true" ma:fieldsID="a4d5054acdcedc7b9190acc13f7b9c0f" ns2:_="" ns3:_="">
    <xsd:import namespace="d997e325-e7c4-49a4-b6a8-2a594541a3df"/>
    <xsd:import namespace="627a6b10-61d5-43f5-9c9e-e7058df6b8c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7e325-e7c4-49a4-b6a8-2a594541a3d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28f8752b-a88f-4dad-a5e6-fe2c54f3952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27a6b10-61d5-43f5-9c9e-e7058df6b8c0"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d5f068fe-4768-495b-9a72-ef11ae7d3e43}" ma:internalName="TaxCatchAll" ma:showField="CatchAllData" ma:web="627a6b10-61d5-43f5-9c9e-e7058df6b8c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27a6b10-61d5-43f5-9c9e-e7058df6b8c0" xsi:nil="true"/>
    <lcf76f155ced4ddcb4097134ff3c332f xmlns="d997e325-e7c4-49a4-b6a8-2a594541a3d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22725F-81BC-4FCD-A627-E6685432854F}">
  <ds:schemaRefs>
    <ds:schemaRef ds:uri="http://schemas.microsoft.com/sharepoint/v3/contenttype/forms"/>
  </ds:schemaRefs>
</ds:datastoreItem>
</file>

<file path=customXml/itemProps2.xml><?xml version="1.0" encoding="utf-8"?>
<ds:datastoreItem xmlns:ds="http://schemas.openxmlformats.org/officeDocument/2006/customXml" ds:itemID="{54A263B1-0022-4365-AAD1-4D62DF5A4D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97e325-e7c4-49a4-b6a8-2a594541a3df"/>
    <ds:schemaRef ds:uri="627a6b10-61d5-43f5-9c9e-e7058df6b8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7AEF63-EF37-4AC9-83C5-01217AF8DD3B}">
  <ds:schemaRefs>
    <ds:schemaRef ds:uri="9a617875-eace-43e4-bbbe-9d3b65803316"/>
    <ds:schemaRef ds:uri="http://schemas.microsoft.com/office/2006/documentManagement/types"/>
    <ds:schemaRef ds:uri="http://www.w3.org/XML/1998/namespace"/>
    <ds:schemaRef ds:uri="http://purl.org/dc/dcmitype/"/>
    <ds:schemaRef ds:uri="http://schemas.microsoft.com/office/infopath/2007/PartnerControls"/>
    <ds:schemaRef ds:uri="http://schemas.microsoft.com/office/2006/metadata/properties"/>
    <ds:schemaRef ds:uri="627a6b10-61d5-43f5-9c9e-e7058df6b8c0"/>
    <ds:schemaRef ds:uri="http://purl.org/dc/terms/"/>
    <ds:schemaRef ds:uri="http://schemas.openxmlformats.org/package/2006/metadata/core-properties"/>
    <ds:schemaRef ds:uri="http://purl.org/dc/elements/1.1/"/>
    <ds:schemaRef ds:uri="d997e325-e7c4-49a4-b6a8-2a594541a3df"/>
  </ds:schemaRefs>
</ds:datastoreItem>
</file>

<file path=docProps/app.xml><?xml version="1.0" encoding="utf-8"?>
<Properties xmlns="http://schemas.openxmlformats.org/officeDocument/2006/extended-properties" xmlns:vt="http://schemas.openxmlformats.org/officeDocument/2006/docPropsVTypes">
  <Template/>
  <TotalTime>6013</TotalTime>
  <Words>2086</Words>
  <Application>Microsoft Office PowerPoint</Application>
  <PresentationFormat>Breedbeeld</PresentationFormat>
  <Paragraphs>347</Paragraphs>
  <Slides>27</Slides>
  <Notes>24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27</vt:i4>
      </vt:variant>
    </vt:vector>
  </HeadingPairs>
  <TitlesOfParts>
    <vt:vector size="32" baseType="lpstr">
      <vt:lpstr>Arial</vt:lpstr>
      <vt:lpstr>Arial,Sans-Serif</vt:lpstr>
      <vt:lpstr>Calibri</vt:lpstr>
      <vt:lpstr>Times New Roman</vt:lpstr>
      <vt:lpstr>Symbol</vt:lpstr>
      <vt:lpstr>DMADV DfSS review template</vt:lpstr>
      <vt:lpstr> Introduction</vt:lpstr>
      <vt:lpstr> Introduction</vt:lpstr>
      <vt:lpstr>DEFINE 1 – Define and Scope project</vt:lpstr>
      <vt:lpstr>DEFINE 1 – Define and Scope project</vt:lpstr>
      <vt:lpstr>DEFINE 2 – Determine functional requirements</vt:lpstr>
      <vt:lpstr>DEFINE 3 – Plan and document project</vt:lpstr>
      <vt:lpstr>DEFINE 3 – Plan and document project</vt:lpstr>
      <vt:lpstr>DEFINE Assessment</vt:lpstr>
      <vt:lpstr>MEASURE 4 – Translate into technical requirements</vt:lpstr>
      <vt:lpstr>MEASURE 5 – Establish objectives</vt:lpstr>
      <vt:lpstr>MEASURE 6 – Evaluate measurement system</vt:lpstr>
      <vt:lpstr>Measure Assessment</vt:lpstr>
      <vt:lpstr>ANALYZE 7 – Develop concept design</vt:lpstr>
      <vt:lpstr>ANALYZE 8 – Identify potential influence factors</vt:lpstr>
      <vt:lpstr>ANALYZE 9 – Develop Y=f(X) function</vt:lpstr>
      <vt:lpstr>Analyze Assessment</vt:lpstr>
      <vt:lpstr>Design 10 – Determine optimum design</vt:lpstr>
      <vt:lpstr>Design 11 – Prototyping / concept</vt:lpstr>
      <vt:lpstr>Design 12 – Design validation plan</vt:lpstr>
      <vt:lpstr>Design Assessment</vt:lpstr>
      <vt:lpstr>Verify 13 – Design validation</vt:lpstr>
      <vt:lpstr>Verify 14 – Close out project</vt:lpstr>
      <vt:lpstr>Verify 14 – Close out project</vt:lpstr>
      <vt:lpstr>Verify Assessment</vt:lpstr>
      <vt:lpstr>LSSA Feedback summary </vt:lpstr>
      <vt:lpstr>PowerPoint-presentatie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Chi-square Goodness-of-fit test</dc:title>
  <dc:creator>Dick</dc:creator>
  <cp:lastModifiedBy>Dick Theisens</cp:lastModifiedBy>
  <cp:revision>405</cp:revision>
  <cp:lastPrinted>2020-06-22T11:10:39Z</cp:lastPrinted>
  <dcterms:created xsi:type="dcterms:W3CDTF">2016-01-28T09:26:04Z</dcterms:created>
  <dcterms:modified xsi:type="dcterms:W3CDTF">2023-03-27T09:55:18Z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0x01010004581EF0183E2C49B3C4526632A8FBB9</vt:lpwstr>
  </property>
</Properties>
</file>