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2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4"/>
  </p:sldMasterIdLst>
  <p:notesMasterIdLst>
    <p:notesMasterId r:id="rId32"/>
  </p:notesMasterIdLst>
  <p:sldIdLst>
    <p:sldId id="256" r:id="rId5"/>
    <p:sldId id="288" r:id="rId6"/>
    <p:sldId id="279" r:id="rId7"/>
    <p:sldId id="373" r:id="rId8"/>
    <p:sldId id="290" r:id="rId9"/>
    <p:sldId id="260" r:id="rId10"/>
    <p:sldId id="289" r:id="rId11"/>
    <p:sldId id="284" r:id="rId12"/>
    <p:sldId id="291" r:id="rId13"/>
    <p:sldId id="262" r:id="rId14"/>
    <p:sldId id="263" r:id="rId15"/>
    <p:sldId id="264" r:id="rId16"/>
    <p:sldId id="369" r:id="rId17"/>
    <p:sldId id="265" r:id="rId18"/>
    <p:sldId id="285" r:id="rId19"/>
    <p:sldId id="267" r:id="rId20"/>
    <p:sldId id="370" r:id="rId21"/>
    <p:sldId id="268" r:id="rId22"/>
    <p:sldId id="269" r:id="rId23"/>
    <p:sldId id="270" r:id="rId24"/>
    <p:sldId id="371" r:id="rId25"/>
    <p:sldId id="286" r:id="rId26"/>
    <p:sldId id="287" r:id="rId27"/>
    <p:sldId id="272" r:id="rId28"/>
    <p:sldId id="372" r:id="rId29"/>
    <p:sldId id="295" r:id="rId30"/>
    <p:sldId id="368" r:id="rId31"/>
  </p:sldIdLst>
  <p:sldSz cx="12192000" cy="6858000"/>
  <p:notesSz cx="7099300" cy="10234613"/>
  <p:custDataLst>
    <p:tags r:id="rId33"/>
  </p:custDataLst>
  <p:defaultTextStyle>
    <a:defPPr>
      <a:defRPr lang="en-US" smtId="4294967295"/>
    </a:defPPr>
    <a:lvl1pPr marL="0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1pPr>
    <a:lvl2pPr marL="458023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2pPr>
    <a:lvl3pPr marL="916046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3pPr>
    <a:lvl4pPr marL="1374069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4pPr>
    <a:lvl5pPr marL="1832092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3FDCB31-468E-4011-B1A4-1CFE693FFDE9}">
          <p14:sldIdLst>
            <p14:sldId id="256"/>
            <p14:sldId id="288"/>
            <p14:sldId id="279"/>
            <p14:sldId id="373"/>
            <p14:sldId id="290"/>
            <p14:sldId id="260"/>
            <p14:sldId id="289"/>
            <p14:sldId id="284"/>
            <p14:sldId id="291"/>
            <p14:sldId id="262"/>
            <p14:sldId id="263"/>
            <p14:sldId id="264"/>
            <p14:sldId id="369"/>
            <p14:sldId id="265"/>
            <p14:sldId id="285"/>
            <p14:sldId id="267"/>
            <p14:sldId id="370"/>
            <p14:sldId id="268"/>
            <p14:sldId id="269"/>
            <p14:sldId id="270"/>
            <p14:sldId id="371"/>
            <p14:sldId id="286"/>
            <p14:sldId id="287"/>
            <p14:sldId id="272"/>
            <p14:sldId id="372"/>
            <p14:sldId id="295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00"/>
    <a:srgbClr val="33CC33"/>
    <a:srgbClr val="A6A6A6"/>
    <a:srgbClr val="FFCC00"/>
    <a:srgbClr val="FF9900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539" autoAdjust="0"/>
  </p:normalViewPr>
  <p:slideViewPr>
    <p:cSldViewPr>
      <p:cViewPr varScale="1">
        <p:scale>
          <a:sx n="104" d="100"/>
          <a:sy n="104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ck Theisens" userId="694f1fcf-5f18-413d-aa40-2fe82469437e" providerId="ADAL" clId="{27FEBF84-0966-4268-A3B3-EE4B2C004043}"/>
    <pc:docChg chg="custSel addSld delSld modSld modSection">
      <pc:chgData name="Dick Theisens" userId="694f1fcf-5f18-413d-aa40-2fe82469437e" providerId="ADAL" clId="{27FEBF84-0966-4268-A3B3-EE4B2C004043}" dt="2023-02-03T08:36:18.429" v="245" actId="20577"/>
      <pc:docMkLst>
        <pc:docMk/>
      </pc:docMkLst>
      <pc:sldChg chg="modSp del mod">
        <pc:chgData name="Dick Theisens" userId="694f1fcf-5f18-413d-aa40-2fe82469437e" providerId="ADAL" clId="{27FEBF84-0966-4268-A3B3-EE4B2C004043}" dt="2023-02-03T08:18:53.490" v="25" actId="47"/>
        <pc:sldMkLst>
          <pc:docMk/>
          <pc:sldMk cId="2299824322" sldId="258"/>
        </pc:sldMkLst>
        <pc:spChg chg="mod">
          <ac:chgData name="Dick Theisens" userId="694f1fcf-5f18-413d-aa40-2fe82469437e" providerId="ADAL" clId="{27FEBF84-0966-4268-A3B3-EE4B2C004043}" dt="2023-01-27T13:01:32.983" v="1" actId="20577"/>
          <ac:spMkLst>
            <pc:docMk/>
            <pc:sldMk cId="2299824322" sldId="258"/>
            <ac:spMk id="17" creationId="{FC7A56E5-9B50-4191-BFA0-9332ECCFC278}"/>
          </ac:spMkLst>
        </pc:spChg>
        <pc:spChg chg="mod">
          <ac:chgData name="Dick Theisens" userId="694f1fcf-5f18-413d-aa40-2fe82469437e" providerId="ADAL" clId="{27FEBF84-0966-4268-A3B3-EE4B2C004043}" dt="2023-01-27T13:01:37.393" v="2" actId="20577"/>
          <ac:spMkLst>
            <pc:docMk/>
            <pc:sldMk cId="2299824322" sldId="258"/>
            <ac:spMk id="18" creationId="{92227F41-A355-41CC-B588-B853FD0FAE82}"/>
          </ac:spMkLst>
        </pc:spChg>
        <pc:spChg chg="mod">
          <ac:chgData name="Dick Theisens" userId="694f1fcf-5f18-413d-aa40-2fe82469437e" providerId="ADAL" clId="{27FEBF84-0966-4268-A3B3-EE4B2C004043}" dt="2023-01-27T13:01:42.638" v="3" actId="20577"/>
          <ac:spMkLst>
            <pc:docMk/>
            <pc:sldMk cId="2299824322" sldId="258"/>
            <ac:spMk id="19" creationId="{D87B5689-3074-4E3E-8A82-35BB3185603B}"/>
          </ac:spMkLst>
        </pc:spChg>
        <pc:spChg chg="mod">
          <ac:chgData name="Dick Theisens" userId="694f1fcf-5f18-413d-aa40-2fe82469437e" providerId="ADAL" clId="{27FEBF84-0966-4268-A3B3-EE4B2C004043}" dt="2023-01-27T13:02:02.649" v="8" actId="108"/>
          <ac:spMkLst>
            <pc:docMk/>
            <pc:sldMk cId="2299824322" sldId="258"/>
            <ac:spMk id="20" creationId="{B1C9E0D7-E116-4477-B1BB-DAF59DD1ADEF}"/>
          </ac:spMkLst>
        </pc:spChg>
        <pc:spChg chg="mod">
          <ac:chgData name="Dick Theisens" userId="694f1fcf-5f18-413d-aa40-2fe82469437e" providerId="ADAL" clId="{27FEBF84-0966-4268-A3B3-EE4B2C004043}" dt="2023-01-27T13:02:00.212" v="7" actId="108"/>
          <ac:spMkLst>
            <pc:docMk/>
            <pc:sldMk cId="2299824322" sldId="258"/>
            <ac:spMk id="21" creationId="{9775D8C1-05EF-4AE2-92A3-4D86E2AB85B4}"/>
          </ac:spMkLst>
        </pc:spChg>
        <pc:spChg chg="mod">
          <ac:chgData name="Dick Theisens" userId="694f1fcf-5f18-413d-aa40-2fe82469437e" providerId="ADAL" clId="{27FEBF84-0966-4268-A3B3-EE4B2C004043}" dt="2023-01-27T13:01:29.246" v="0" actId="20577"/>
          <ac:spMkLst>
            <pc:docMk/>
            <pc:sldMk cId="2299824322" sldId="258"/>
            <ac:spMk id="22" creationId="{C2C6BA27-3EE6-4789-955F-AEB9375504B1}"/>
          </ac:spMkLst>
        </pc:spChg>
        <pc:spChg chg="mod">
          <ac:chgData name="Dick Theisens" userId="694f1fcf-5f18-413d-aa40-2fe82469437e" providerId="ADAL" clId="{27FEBF84-0966-4268-A3B3-EE4B2C004043}" dt="2023-01-27T13:02:05.175" v="9" actId="108"/>
          <ac:spMkLst>
            <pc:docMk/>
            <pc:sldMk cId="2299824322" sldId="258"/>
            <ac:spMk id="29" creationId="{AF139EB3-B772-4C9B-81E9-BC27D0025136}"/>
          </ac:spMkLst>
        </pc:spChg>
      </pc:sldChg>
      <pc:sldChg chg="modSp mod">
        <pc:chgData name="Dick Theisens" userId="694f1fcf-5f18-413d-aa40-2fe82469437e" providerId="ADAL" clId="{27FEBF84-0966-4268-A3B3-EE4B2C004043}" dt="2023-01-27T13:02:43.977" v="17" actId="20577"/>
        <pc:sldMkLst>
          <pc:docMk/>
          <pc:sldMk cId="3547679804" sldId="260"/>
        </pc:sldMkLst>
        <pc:spChg chg="mod">
          <ac:chgData name="Dick Theisens" userId="694f1fcf-5f18-413d-aa40-2fe82469437e" providerId="ADAL" clId="{27FEBF84-0966-4268-A3B3-EE4B2C004043}" dt="2023-01-27T13:02:14.627" v="10" actId="20577"/>
          <ac:spMkLst>
            <pc:docMk/>
            <pc:sldMk cId="3547679804" sldId="260"/>
            <ac:spMk id="10" creationId="{00000000-0000-0000-0000-000000000000}"/>
          </ac:spMkLst>
        </pc:spChg>
        <pc:spChg chg="mod">
          <ac:chgData name="Dick Theisens" userId="694f1fcf-5f18-413d-aa40-2fe82469437e" providerId="ADAL" clId="{27FEBF84-0966-4268-A3B3-EE4B2C004043}" dt="2023-01-27T13:02:19.345" v="11" actId="20577"/>
          <ac:spMkLst>
            <pc:docMk/>
            <pc:sldMk cId="3547679804" sldId="260"/>
            <ac:spMk id="15" creationId="{00000000-0000-0000-0000-000000000000}"/>
          </ac:spMkLst>
        </pc:spChg>
        <pc:spChg chg="mod">
          <ac:chgData name="Dick Theisens" userId="694f1fcf-5f18-413d-aa40-2fe82469437e" providerId="ADAL" clId="{27FEBF84-0966-4268-A3B3-EE4B2C004043}" dt="2023-01-27T13:02:23.296" v="12" actId="20577"/>
          <ac:spMkLst>
            <pc:docMk/>
            <pc:sldMk cId="3547679804" sldId="260"/>
            <ac:spMk id="16" creationId="{00000000-0000-0000-0000-000000000000}"/>
          </ac:spMkLst>
        </pc:spChg>
        <pc:spChg chg="mod">
          <ac:chgData name="Dick Theisens" userId="694f1fcf-5f18-413d-aa40-2fe82469437e" providerId="ADAL" clId="{27FEBF84-0966-4268-A3B3-EE4B2C004043}" dt="2023-01-27T13:02:28.045" v="13" actId="20577"/>
          <ac:spMkLst>
            <pc:docMk/>
            <pc:sldMk cId="3547679804" sldId="260"/>
            <ac:spMk id="17" creationId="{00000000-0000-0000-0000-000000000000}"/>
          </ac:spMkLst>
        </pc:spChg>
        <pc:spChg chg="mod">
          <ac:chgData name="Dick Theisens" userId="694f1fcf-5f18-413d-aa40-2fe82469437e" providerId="ADAL" clId="{27FEBF84-0966-4268-A3B3-EE4B2C004043}" dt="2023-01-27T13:02:32.433" v="14" actId="20577"/>
          <ac:spMkLst>
            <pc:docMk/>
            <pc:sldMk cId="3547679804" sldId="260"/>
            <ac:spMk id="18" creationId="{00000000-0000-0000-0000-000000000000}"/>
          </ac:spMkLst>
        </pc:spChg>
        <pc:spChg chg="mod">
          <ac:chgData name="Dick Theisens" userId="694f1fcf-5f18-413d-aa40-2fe82469437e" providerId="ADAL" clId="{27FEBF84-0966-4268-A3B3-EE4B2C004043}" dt="2023-01-27T13:02:36.424" v="15" actId="20577"/>
          <ac:spMkLst>
            <pc:docMk/>
            <pc:sldMk cId="3547679804" sldId="260"/>
            <ac:spMk id="22" creationId="{00000000-0000-0000-0000-000000000000}"/>
          </ac:spMkLst>
        </pc:spChg>
        <pc:spChg chg="mod">
          <ac:chgData name="Dick Theisens" userId="694f1fcf-5f18-413d-aa40-2fe82469437e" providerId="ADAL" clId="{27FEBF84-0966-4268-A3B3-EE4B2C004043}" dt="2023-01-27T13:02:40.158" v="16" actId="20577"/>
          <ac:spMkLst>
            <pc:docMk/>
            <pc:sldMk cId="3547679804" sldId="260"/>
            <ac:spMk id="23" creationId="{00000000-0000-0000-0000-000000000000}"/>
          </ac:spMkLst>
        </pc:spChg>
        <pc:spChg chg="mod">
          <ac:chgData name="Dick Theisens" userId="694f1fcf-5f18-413d-aa40-2fe82469437e" providerId="ADAL" clId="{27FEBF84-0966-4268-A3B3-EE4B2C004043}" dt="2023-01-27T13:02:43.977" v="17" actId="20577"/>
          <ac:spMkLst>
            <pc:docMk/>
            <pc:sldMk cId="3547679804" sldId="260"/>
            <ac:spMk id="24" creationId="{00000000-0000-0000-0000-000000000000}"/>
          </ac:spMkLst>
        </pc:spChg>
      </pc:sldChg>
      <pc:sldChg chg="modSp add mod modNotesTx">
        <pc:chgData name="Dick Theisens" userId="694f1fcf-5f18-413d-aa40-2fe82469437e" providerId="ADAL" clId="{27FEBF84-0966-4268-A3B3-EE4B2C004043}" dt="2023-02-03T08:36:18.429" v="245" actId="20577"/>
        <pc:sldMkLst>
          <pc:docMk/>
          <pc:sldMk cId="3091208990" sldId="279"/>
        </pc:sldMkLst>
        <pc:spChg chg="mod">
          <ac:chgData name="Dick Theisens" userId="694f1fcf-5f18-413d-aa40-2fe82469437e" providerId="ADAL" clId="{27FEBF84-0966-4268-A3B3-EE4B2C004043}" dt="2023-02-03T08:19:02.034" v="28" actId="20577"/>
          <ac:spMkLst>
            <pc:docMk/>
            <pc:sldMk cId="3091208990" sldId="279"/>
            <ac:spMk id="13" creationId="{33AA27FE-9FDA-B1C9-77B6-B49361429416}"/>
          </ac:spMkLst>
        </pc:spChg>
        <pc:spChg chg="mod">
          <ac:chgData name="Dick Theisens" userId="694f1fcf-5f18-413d-aa40-2fe82469437e" providerId="ADAL" clId="{27FEBF84-0966-4268-A3B3-EE4B2C004043}" dt="2023-02-03T08:18:58.153" v="27" actId="20577"/>
          <ac:spMkLst>
            <pc:docMk/>
            <pc:sldMk cId="3091208990" sldId="279"/>
            <ac:spMk id="14" creationId="{8719E901-F4BE-AC4C-FD47-162EC8CAB234}"/>
          </ac:spMkLst>
        </pc:spChg>
      </pc:sldChg>
      <pc:sldChg chg="del">
        <pc:chgData name="Dick Theisens" userId="694f1fcf-5f18-413d-aa40-2fe82469437e" providerId="ADAL" clId="{27FEBF84-0966-4268-A3B3-EE4B2C004043}" dt="2023-02-03T08:18:52.575" v="24" actId="47"/>
        <pc:sldMkLst>
          <pc:docMk/>
          <pc:sldMk cId="3288424681" sldId="283"/>
        </pc:sldMkLst>
      </pc:sldChg>
      <pc:sldChg chg="addSp delSp modSp mod">
        <pc:chgData name="Dick Theisens" userId="694f1fcf-5f18-413d-aa40-2fe82469437e" providerId="ADAL" clId="{27FEBF84-0966-4268-A3B3-EE4B2C004043}" dt="2023-01-27T13:28:25.529" v="22" actId="20577"/>
        <pc:sldMkLst>
          <pc:docMk/>
          <pc:sldMk cId="2932631977" sldId="284"/>
        </pc:sldMkLst>
        <pc:spChg chg="add mod">
          <ac:chgData name="Dick Theisens" userId="694f1fcf-5f18-413d-aa40-2fe82469437e" providerId="ADAL" clId="{27FEBF84-0966-4268-A3B3-EE4B2C004043}" dt="2023-01-27T13:28:08.195" v="19"/>
          <ac:spMkLst>
            <pc:docMk/>
            <pc:sldMk cId="2932631977" sldId="284"/>
            <ac:spMk id="10" creationId="{427C8FE3-E249-AEB9-BA4A-AAED37BD4033}"/>
          </ac:spMkLst>
        </pc:spChg>
        <pc:spChg chg="add mod">
          <ac:chgData name="Dick Theisens" userId="694f1fcf-5f18-413d-aa40-2fe82469437e" providerId="ADAL" clId="{27FEBF84-0966-4268-A3B3-EE4B2C004043}" dt="2023-01-27T13:28:08.195" v="19"/>
          <ac:spMkLst>
            <pc:docMk/>
            <pc:sldMk cId="2932631977" sldId="284"/>
            <ac:spMk id="11" creationId="{DB15EC76-7133-7753-FE94-CF9B3581B54D}"/>
          </ac:spMkLst>
        </pc:spChg>
        <pc:spChg chg="add mod">
          <ac:chgData name="Dick Theisens" userId="694f1fcf-5f18-413d-aa40-2fe82469437e" providerId="ADAL" clId="{27FEBF84-0966-4268-A3B3-EE4B2C004043}" dt="2023-01-27T13:28:11.562" v="20" actId="20577"/>
          <ac:spMkLst>
            <pc:docMk/>
            <pc:sldMk cId="2932631977" sldId="284"/>
            <ac:spMk id="12" creationId="{DF4E0256-56DC-3DAB-1740-24ACCD45BC97}"/>
          </ac:spMkLst>
        </pc:spChg>
        <pc:spChg chg="del">
          <ac:chgData name="Dick Theisens" userId="694f1fcf-5f18-413d-aa40-2fe82469437e" providerId="ADAL" clId="{27FEBF84-0966-4268-A3B3-EE4B2C004043}" dt="2023-01-27T13:28:07.549" v="18" actId="478"/>
          <ac:spMkLst>
            <pc:docMk/>
            <pc:sldMk cId="2932631977" sldId="284"/>
            <ac:spMk id="37" creationId="{47D4E994-2342-4632-B6F7-45F58C426B50}"/>
          </ac:spMkLst>
        </pc:spChg>
        <pc:spChg chg="del">
          <ac:chgData name="Dick Theisens" userId="694f1fcf-5f18-413d-aa40-2fe82469437e" providerId="ADAL" clId="{27FEBF84-0966-4268-A3B3-EE4B2C004043}" dt="2023-01-27T13:28:07.549" v="18" actId="478"/>
          <ac:spMkLst>
            <pc:docMk/>
            <pc:sldMk cId="2932631977" sldId="284"/>
            <ac:spMk id="38" creationId="{56C2D1E8-E383-4216-BEA8-9CD057248BA7}"/>
          </ac:spMkLst>
        </pc:spChg>
        <pc:spChg chg="del">
          <ac:chgData name="Dick Theisens" userId="694f1fcf-5f18-413d-aa40-2fe82469437e" providerId="ADAL" clId="{27FEBF84-0966-4268-A3B3-EE4B2C004043}" dt="2023-01-27T13:28:07.549" v="18" actId="478"/>
          <ac:spMkLst>
            <pc:docMk/>
            <pc:sldMk cId="2932631977" sldId="284"/>
            <ac:spMk id="39" creationId="{5B9FB040-6D1E-495B-964B-5BFE04738382}"/>
          </ac:spMkLst>
        </pc:spChg>
        <pc:graphicFrameChg chg="add mod modGraphic">
          <ac:chgData name="Dick Theisens" userId="694f1fcf-5f18-413d-aa40-2fe82469437e" providerId="ADAL" clId="{27FEBF84-0966-4268-A3B3-EE4B2C004043}" dt="2023-01-27T13:28:25.529" v="22" actId="20577"/>
          <ac:graphicFrameMkLst>
            <pc:docMk/>
            <pc:sldMk cId="2932631977" sldId="284"/>
            <ac:graphicFrameMk id="4" creationId="{B16ABF97-B826-F579-2396-4580B6BBD92B}"/>
          </ac:graphicFrameMkLst>
        </pc:graphicFrameChg>
        <pc:graphicFrameChg chg="add mod">
          <ac:chgData name="Dick Theisens" userId="694f1fcf-5f18-413d-aa40-2fe82469437e" providerId="ADAL" clId="{27FEBF84-0966-4268-A3B3-EE4B2C004043}" dt="2023-01-27T13:28:08.195" v="19"/>
          <ac:graphicFrameMkLst>
            <pc:docMk/>
            <pc:sldMk cId="2932631977" sldId="284"/>
            <ac:graphicFrameMk id="6" creationId="{6EBF3884-7A59-481C-16A8-24F1923AB4CF}"/>
          </ac:graphicFrameMkLst>
        </pc:graphicFrameChg>
        <pc:graphicFrameChg chg="del">
          <ac:chgData name="Dick Theisens" userId="694f1fcf-5f18-413d-aa40-2fe82469437e" providerId="ADAL" clId="{27FEBF84-0966-4268-A3B3-EE4B2C004043}" dt="2023-01-27T13:28:07.549" v="18" actId="478"/>
          <ac:graphicFrameMkLst>
            <pc:docMk/>
            <pc:sldMk cId="2932631977" sldId="284"/>
            <ac:graphicFrameMk id="32" creationId="{C3B3949D-C4BC-484F-BF6D-77046FE25D0C}"/>
          </ac:graphicFrameMkLst>
        </pc:graphicFrameChg>
        <pc:graphicFrameChg chg="del">
          <ac:chgData name="Dick Theisens" userId="694f1fcf-5f18-413d-aa40-2fe82469437e" providerId="ADAL" clId="{27FEBF84-0966-4268-A3B3-EE4B2C004043}" dt="2023-01-27T13:28:07.549" v="18" actId="478"/>
          <ac:graphicFrameMkLst>
            <pc:docMk/>
            <pc:sldMk cId="2932631977" sldId="284"/>
            <ac:graphicFrameMk id="34" creationId="{89B78A7F-6561-48FF-92B9-8FD101201F55}"/>
          </ac:graphicFrameMkLst>
        </pc:graphicFrameChg>
        <pc:cxnChg chg="add mod">
          <ac:chgData name="Dick Theisens" userId="694f1fcf-5f18-413d-aa40-2fe82469437e" providerId="ADAL" clId="{27FEBF84-0966-4268-A3B3-EE4B2C004043}" dt="2023-01-27T13:28:08.195" v="19"/>
          <ac:cxnSpMkLst>
            <pc:docMk/>
            <pc:sldMk cId="2932631977" sldId="284"/>
            <ac:cxnSpMk id="5" creationId="{321F62CC-BBB9-5F94-61DA-41DFD809CA1C}"/>
          </ac:cxnSpMkLst>
        </pc:cxnChg>
        <pc:cxnChg chg="add mod">
          <ac:chgData name="Dick Theisens" userId="694f1fcf-5f18-413d-aa40-2fe82469437e" providerId="ADAL" clId="{27FEBF84-0966-4268-A3B3-EE4B2C004043}" dt="2023-01-27T13:28:08.195" v="19"/>
          <ac:cxnSpMkLst>
            <pc:docMk/>
            <pc:sldMk cId="2932631977" sldId="284"/>
            <ac:cxnSpMk id="8" creationId="{14371092-8D68-6395-0159-9DE0342E6B0D}"/>
          </ac:cxnSpMkLst>
        </pc:cxnChg>
        <pc:cxnChg chg="add mod">
          <ac:chgData name="Dick Theisens" userId="694f1fcf-5f18-413d-aa40-2fe82469437e" providerId="ADAL" clId="{27FEBF84-0966-4268-A3B3-EE4B2C004043}" dt="2023-01-27T13:28:08.195" v="19"/>
          <ac:cxnSpMkLst>
            <pc:docMk/>
            <pc:sldMk cId="2932631977" sldId="284"/>
            <ac:cxnSpMk id="9" creationId="{433691AF-4758-0605-8E00-CF1A643849D2}"/>
          </ac:cxnSpMkLst>
        </pc:cxnChg>
        <pc:cxnChg chg="add mod">
          <ac:chgData name="Dick Theisens" userId="694f1fcf-5f18-413d-aa40-2fe82469437e" providerId="ADAL" clId="{27FEBF84-0966-4268-A3B3-EE4B2C004043}" dt="2023-01-27T13:28:08.195" v="19"/>
          <ac:cxnSpMkLst>
            <pc:docMk/>
            <pc:sldMk cId="2932631977" sldId="284"/>
            <ac:cxnSpMk id="13" creationId="{3E519E72-BF9B-46B3-57FF-3AFEFF1988CA}"/>
          </ac:cxnSpMkLst>
        </pc:cxnChg>
        <pc:cxnChg chg="del mod">
          <ac:chgData name="Dick Theisens" userId="694f1fcf-5f18-413d-aa40-2fe82469437e" providerId="ADAL" clId="{27FEBF84-0966-4268-A3B3-EE4B2C004043}" dt="2023-01-27T13:28:07.549" v="18" actId="478"/>
          <ac:cxnSpMkLst>
            <pc:docMk/>
            <pc:sldMk cId="2932631977" sldId="284"/>
            <ac:cxnSpMk id="33" creationId="{F120D841-E8C9-4BC8-9BC6-465812B65A8E}"/>
          </ac:cxnSpMkLst>
        </pc:cxnChg>
        <pc:cxnChg chg="del mod">
          <ac:chgData name="Dick Theisens" userId="694f1fcf-5f18-413d-aa40-2fe82469437e" providerId="ADAL" clId="{27FEBF84-0966-4268-A3B3-EE4B2C004043}" dt="2023-01-27T13:28:07.549" v="18" actId="478"/>
          <ac:cxnSpMkLst>
            <pc:docMk/>
            <pc:sldMk cId="2932631977" sldId="284"/>
            <ac:cxnSpMk id="35" creationId="{E411D2E2-407F-4FE1-B015-6F6C5E47F841}"/>
          </ac:cxnSpMkLst>
        </pc:cxnChg>
        <pc:cxnChg chg="del mod">
          <ac:chgData name="Dick Theisens" userId="694f1fcf-5f18-413d-aa40-2fe82469437e" providerId="ADAL" clId="{27FEBF84-0966-4268-A3B3-EE4B2C004043}" dt="2023-01-27T13:28:07.549" v="18" actId="478"/>
          <ac:cxnSpMkLst>
            <pc:docMk/>
            <pc:sldMk cId="2932631977" sldId="284"/>
            <ac:cxnSpMk id="36" creationId="{1CC59A7D-45DF-4E7F-AA40-7A4A4D00FDA5}"/>
          </ac:cxnSpMkLst>
        </pc:cxnChg>
        <pc:cxnChg chg="del mod">
          <ac:chgData name="Dick Theisens" userId="694f1fcf-5f18-413d-aa40-2fe82469437e" providerId="ADAL" clId="{27FEBF84-0966-4268-A3B3-EE4B2C004043}" dt="2023-01-27T13:28:07.549" v="18" actId="478"/>
          <ac:cxnSpMkLst>
            <pc:docMk/>
            <pc:sldMk cId="2932631977" sldId="284"/>
            <ac:cxnSpMk id="40" creationId="{81B43586-2855-4B4A-8A8A-BFB8A908F98A}"/>
          </ac:cxnSpMkLst>
        </pc:cxnChg>
      </pc:sldChg>
      <pc:sldChg chg="addSp delSp modSp">
        <pc:chgData name="Dick Theisens" userId="694f1fcf-5f18-413d-aa40-2fe82469437e" providerId="ADAL" clId="{27FEBF84-0966-4268-A3B3-EE4B2C004043}" dt="2023-02-03T08:34:08.351" v="85" actId="478"/>
        <pc:sldMkLst>
          <pc:docMk/>
          <pc:sldMk cId="2985812318" sldId="290"/>
        </pc:sldMkLst>
        <pc:spChg chg="mod">
          <ac:chgData name="Dick Theisens" userId="694f1fcf-5f18-413d-aa40-2fe82469437e" providerId="ADAL" clId="{27FEBF84-0966-4268-A3B3-EE4B2C004043}" dt="2023-02-03T08:29:36.501" v="59"/>
          <ac:spMkLst>
            <pc:docMk/>
            <pc:sldMk cId="2985812318" sldId="290"/>
            <ac:spMk id="2" creationId="{00000000-0000-0000-0000-000000000000}"/>
          </ac:spMkLst>
        </pc:spChg>
        <pc:spChg chg="add del mod">
          <ac:chgData name="Dick Theisens" userId="694f1fcf-5f18-413d-aa40-2fe82469437e" providerId="ADAL" clId="{27FEBF84-0966-4268-A3B3-EE4B2C004043}" dt="2023-02-03T08:29:36.501" v="59"/>
          <ac:spMkLst>
            <pc:docMk/>
            <pc:sldMk cId="2985812318" sldId="290"/>
            <ac:spMk id="3" creationId="{4D079D5F-437E-9FA1-2E2B-A167FDD7BA81}"/>
          </ac:spMkLst>
        </pc:spChg>
        <pc:spChg chg="del">
          <ac:chgData name="Dick Theisens" userId="694f1fcf-5f18-413d-aa40-2fe82469437e" providerId="ADAL" clId="{27FEBF84-0966-4268-A3B3-EE4B2C004043}" dt="2023-02-03T08:29:36.501" v="59"/>
          <ac:spMkLst>
            <pc:docMk/>
            <pc:sldMk cId="2985812318" sldId="290"/>
            <ac:spMk id="4" creationId="{4FB97231-DAEA-4406-81BA-62FC61227BB5}"/>
          </ac:spMkLst>
        </pc:spChg>
        <pc:spChg chg="add mod">
          <ac:chgData name="Dick Theisens" userId="694f1fcf-5f18-413d-aa40-2fe82469437e" providerId="ADAL" clId="{27FEBF84-0966-4268-A3B3-EE4B2C004043}" dt="2023-02-03T08:29:36.501" v="59"/>
          <ac:spMkLst>
            <pc:docMk/>
            <pc:sldMk cId="2985812318" sldId="290"/>
            <ac:spMk id="5" creationId="{C7D540BD-EADA-2EC0-8F99-CD1CE984DEED}"/>
          </ac:spMkLst>
        </pc:spChg>
        <pc:graphicFrameChg chg="mod">
          <ac:chgData name="Dick Theisens" userId="694f1fcf-5f18-413d-aa40-2fe82469437e" providerId="ADAL" clId="{27FEBF84-0966-4268-A3B3-EE4B2C004043}" dt="2023-02-03T08:34:08.351" v="85" actId="478"/>
          <ac:graphicFrameMkLst>
            <pc:docMk/>
            <pc:sldMk cId="2985812318" sldId="290"/>
            <ac:graphicFrameMk id="18" creationId="{2EBD9F0F-371B-442A-B2B4-D18B682832A8}"/>
          </ac:graphicFrameMkLst>
        </pc:graphicFrameChg>
      </pc:sldChg>
      <pc:sldChg chg="modSp add mod">
        <pc:chgData name="Dick Theisens" userId="694f1fcf-5f18-413d-aa40-2fe82469437e" providerId="ADAL" clId="{27FEBF84-0966-4268-A3B3-EE4B2C004043}" dt="2023-02-03T08:19:29.347" v="39" actId="20577"/>
        <pc:sldMkLst>
          <pc:docMk/>
          <pc:sldMk cId="2851923449" sldId="373"/>
        </pc:sldMkLst>
        <pc:spChg chg="mod">
          <ac:chgData name="Dick Theisens" userId="694f1fcf-5f18-413d-aa40-2fe82469437e" providerId="ADAL" clId="{27FEBF84-0966-4268-A3B3-EE4B2C004043}" dt="2023-02-03T08:19:10.386" v="30" actId="20577"/>
          <ac:spMkLst>
            <pc:docMk/>
            <pc:sldMk cId="2851923449" sldId="373"/>
            <ac:spMk id="17" creationId="{FC7A56E5-9B50-4191-BFA0-9332ECCFC278}"/>
          </ac:spMkLst>
        </pc:spChg>
        <pc:spChg chg="mod">
          <ac:chgData name="Dick Theisens" userId="694f1fcf-5f18-413d-aa40-2fe82469437e" providerId="ADAL" clId="{27FEBF84-0966-4268-A3B3-EE4B2C004043}" dt="2023-02-03T08:19:13.894" v="31" actId="20577"/>
          <ac:spMkLst>
            <pc:docMk/>
            <pc:sldMk cId="2851923449" sldId="373"/>
            <ac:spMk id="18" creationId="{92227F41-A355-41CC-B588-B853FD0FAE82}"/>
          </ac:spMkLst>
        </pc:spChg>
        <pc:spChg chg="mod">
          <ac:chgData name="Dick Theisens" userId="694f1fcf-5f18-413d-aa40-2fe82469437e" providerId="ADAL" clId="{27FEBF84-0966-4268-A3B3-EE4B2C004043}" dt="2023-02-03T08:19:18.943" v="34" actId="20577"/>
          <ac:spMkLst>
            <pc:docMk/>
            <pc:sldMk cId="2851923449" sldId="373"/>
            <ac:spMk id="19" creationId="{D87B5689-3074-4E3E-8A82-35BB3185603B}"/>
          </ac:spMkLst>
        </pc:spChg>
        <pc:spChg chg="mod">
          <ac:chgData name="Dick Theisens" userId="694f1fcf-5f18-413d-aa40-2fe82469437e" providerId="ADAL" clId="{27FEBF84-0966-4268-A3B3-EE4B2C004043}" dt="2023-02-03T08:19:25.516" v="36" actId="20577"/>
          <ac:spMkLst>
            <pc:docMk/>
            <pc:sldMk cId="2851923449" sldId="373"/>
            <ac:spMk id="20" creationId="{B1C9E0D7-E116-4477-B1BB-DAF59DD1ADEF}"/>
          </ac:spMkLst>
        </pc:spChg>
        <pc:spChg chg="mod">
          <ac:chgData name="Dick Theisens" userId="694f1fcf-5f18-413d-aa40-2fe82469437e" providerId="ADAL" clId="{27FEBF84-0966-4268-A3B3-EE4B2C004043}" dt="2023-02-03T08:19:22.085" v="35" actId="20577"/>
          <ac:spMkLst>
            <pc:docMk/>
            <pc:sldMk cId="2851923449" sldId="373"/>
            <ac:spMk id="21" creationId="{9775D8C1-05EF-4AE2-92A3-4D86E2AB85B4}"/>
          </ac:spMkLst>
        </pc:spChg>
        <pc:spChg chg="mod">
          <ac:chgData name="Dick Theisens" userId="694f1fcf-5f18-413d-aa40-2fe82469437e" providerId="ADAL" clId="{27FEBF84-0966-4268-A3B3-EE4B2C004043}" dt="2023-02-03T08:19:06.688" v="29" actId="20577"/>
          <ac:spMkLst>
            <pc:docMk/>
            <pc:sldMk cId="2851923449" sldId="373"/>
            <ac:spMk id="22" creationId="{C2C6BA27-3EE6-4789-955F-AEB9375504B1}"/>
          </ac:spMkLst>
        </pc:spChg>
        <pc:spChg chg="mod">
          <ac:chgData name="Dick Theisens" userId="694f1fcf-5f18-413d-aa40-2fe82469437e" providerId="ADAL" clId="{27FEBF84-0966-4268-A3B3-EE4B2C004043}" dt="2023-02-03T08:19:29.347" v="39" actId="20577"/>
          <ac:spMkLst>
            <pc:docMk/>
            <pc:sldMk cId="2851923449" sldId="373"/>
            <ac:spMk id="29" creationId="{AF139EB3-B772-4C9B-81E9-BC27D0025136}"/>
          </ac:spMkLst>
        </pc:spChg>
      </pc:sldChg>
    </pc:docChg>
  </pc:docChgLst>
  <pc:docChgLst>
    <pc:chgData name="Dick Theisens" userId="694f1fcf-5f18-413d-aa40-2fe82469437e" providerId="ADAL" clId="{6508EB24-2DDD-4FF2-ABCD-8ADE6D62E03E}"/>
    <pc:docChg chg="modSld modMainMaster">
      <pc:chgData name="Dick Theisens" userId="694f1fcf-5f18-413d-aa40-2fe82469437e" providerId="ADAL" clId="{6508EB24-2DDD-4FF2-ABCD-8ADE6D62E03E}" dt="2023-03-27T09:56:07.350" v="4" actId="20577"/>
      <pc:docMkLst>
        <pc:docMk/>
      </pc:docMkLst>
      <pc:sldChg chg="modNotesTx">
        <pc:chgData name="Dick Theisens" userId="694f1fcf-5f18-413d-aa40-2fe82469437e" providerId="ADAL" clId="{6508EB24-2DDD-4FF2-ABCD-8ADE6D62E03E}" dt="2023-03-27T09:49:13.517" v="0"/>
        <pc:sldMkLst>
          <pc:docMk/>
          <pc:sldMk cId="2851923449" sldId="373"/>
        </pc:sldMkLst>
      </pc:sldChg>
      <pc:sldMasterChg chg="modSp mod">
        <pc:chgData name="Dick Theisens" userId="694f1fcf-5f18-413d-aa40-2fe82469437e" providerId="ADAL" clId="{6508EB24-2DDD-4FF2-ABCD-8ADE6D62E03E}" dt="2023-03-27T09:56:07.350" v="4" actId="20577"/>
        <pc:sldMasterMkLst>
          <pc:docMk/>
          <pc:sldMasterMk cId="0" sldId="2147483921"/>
        </pc:sldMasterMkLst>
        <pc:spChg chg="mod">
          <ac:chgData name="Dick Theisens" userId="694f1fcf-5f18-413d-aa40-2fe82469437e" providerId="ADAL" clId="{6508EB24-2DDD-4FF2-ABCD-8ADE6D62E03E}" dt="2023-03-27T09:56:07.350" v="4" actId="20577"/>
          <ac:spMkLst>
            <pc:docMk/>
            <pc:sldMasterMk cId="0" sldId="2147483921"/>
            <ac:spMk id="1033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0B04F-E3B6-4588-B3BE-C0141E77AFB9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8A143A27-C262-4A98-8F98-0FAE34F12EE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81E3067A-E976-4677-9AC7-1010624B18AD}" type="parTrans" cxnId="{0EF56D3B-D961-4AF7-A10E-61019837CEA4}">
      <dgm:prSet/>
      <dgm:spPr/>
      <dgm:t>
        <a:bodyPr/>
        <a:lstStyle/>
        <a:p>
          <a:endParaRPr lang="nl-NL"/>
        </a:p>
      </dgm:t>
    </dgm:pt>
    <dgm:pt modelId="{9DBF7F0B-0109-4005-AD12-B8FC0C247C20}" type="sibTrans" cxnId="{0EF56D3B-D961-4AF7-A10E-61019837CEA4}">
      <dgm:prSet/>
      <dgm:spPr/>
      <dgm:t>
        <a:bodyPr/>
        <a:lstStyle/>
        <a:p>
          <a:endParaRPr lang="nl-NL"/>
        </a:p>
      </dgm:t>
    </dgm:pt>
    <dgm:pt modelId="{B789068E-F400-440D-83FA-12CC830C1F5A}">
      <dgm:prSet phldrT="[Tekst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gm:t>
    </dgm:pt>
    <dgm:pt modelId="{C24849A3-2A94-441A-B42A-1D2FCBB52BA3}" type="parTrans" cxnId="{EC40533B-BF1E-4062-BD3D-14E0D01B204D}">
      <dgm:prSet/>
      <dgm:spPr/>
      <dgm:t>
        <a:bodyPr/>
        <a:lstStyle/>
        <a:p>
          <a:endParaRPr lang="en-GB" sz="1000" noProof="0"/>
        </a:p>
      </dgm:t>
    </dgm:pt>
    <dgm:pt modelId="{34041EF2-EB47-4883-93A7-F400F257B5BB}" type="sibTrans" cxnId="{EC40533B-BF1E-4062-BD3D-14E0D01B204D}">
      <dgm:prSet/>
      <dgm:spPr/>
      <dgm:t>
        <a:bodyPr/>
        <a:lstStyle/>
        <a:p>
          <a:endParaRPr lang="nl-NL"/>
        </a:p>
      </dgm:t>
    </dgm:pt>
    <dgm:pt modelId="{7066CA43-A6D6-4553-AC1E-ED6BB71B2DD7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07232AAA-65D5-4C27-A8BC-FC0B81DD1DDE}" type="parTrans" cxnId="{EE28D319-A270-473E-9DB7-4C0934BB7A95}">
      <dgm:prSet/>
      <dgm:spPr/>
      <dgm:t>
        <a:bodyPr/>
        <a:lstStyle/>
        <a:p>
          <a:endParaRPr lang="en-GB" noProof="0"/>
        </a:p>
      </dgm:t>
    </dgm:pt>
    <dgm:pt modelId="{35EE3319-2DCD-4A0E-B130-1255E09E397E}" type="sibTrans" cxnId="{EE28D319-A270-473E-9DB7-4C0934BB7A95}">
      <dgm:prSet/>
      <dgm:spPr/>
      <dgm:t>
        <a:bodyPr/>
        <a:lstStyle/>
        <a:p>
          <a:endParaRPr lang="nl-NL"/>
        </a:p>
      </dgm:t>
    </dgm:pt>
    <dgm:pt modelId="{ABED34C1-0ED6-4EBE-916A-E0B31511229D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</a:p>
      </dgm:t>
    </dgm:pt>
    <dgm:pt modelId="{92DCEE6E-F92C-471D-B49C-49565A0AD8AF}" type="parTrans" cxnId="{B24533C2-FFBB-4B8A-9960-CE5C910121A6}">
      <dgm:prSet/>
      <dgm:spPr/>
      <dgm:t>
        <a:bodyPr/>
        <a:lstStyle/>
        <a:p>
          <a:endParaRPr lang="nl-NL"/>
        </a:p>
      </dgm:t>
    </dgm:pt>
    <dgm:pt modelId="{1E382575-6B71-4D11-BF58-4F213DEDFDA7}" type="sibTrans" cxnId="{B24533C2-FFBB-4B8A-9960-CE5C910121A6}">
      <dgm:prSet/>
      <dgm:spPr/>
      <dgm:t>
        <a:bodyPr/>
        <a:lstStyle/>
        <a:p>
          <a:endParaRPr lang="nl-NL"/>
        </a:p>
      </dgm:t>
    </dgm:pt>
    <dgm:pt modelId="{7A6A8266-E8B4-4D42-B598-A8DE05B6DA2B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baseline="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94E963-99BA-43CA-AD11-6CB0BFDB8DA2}" type="parTrans" cxnId="{D254F43F-A93F-4B14-81BB-ECBE58D6ED10}">
      <dgm:prSet/>
      <dgm:spPr/>
      <dgm:t>
        <a:bodyPr/>
        <a:lstStyle/>
        <a:p>
          <a:endParaRPr lang="nl-NL"/>
        </a:p>
      </dgm:t>
    </dgm:pt>
    <dgm:pt modelId="{2DB42DCC-184D-40B8-8951-1D849FEFA6DF}" type="sibTrans" cxnId="{D254F43F-A93F-4B14-81BB-ECBE58D6ED10}">
      <dgm:prSet/>
      <dgm:spPr/>
      <dgm:t>
        <a:bodyPr/>
        <a:lstStyle/>
        <a:p>
          <a:endParaRPr lang="nl-NL"/>
        </a:p>
      </dgm:t>
    </dgm:pt>
    <dgm:pt modelId="{50AF9799-987B-4BA9-B85B-D2E25D539425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Specificatie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B8DED2-A26C-47A5-B0C0-C90FE87C8266}" type="parTrans" cxnId="{53BFD4C5-3891-4CC3-BE79-88C24846EA48}">
      <dgm:prSet/>
      <dgm:spPr/>
      <dgm:t>
        <a:bodyPr/>
        <a:lstStyle/>
        <a:p>
          <a:endParaRPr lang="nl-NL"/>
        </a:p>
      </dgm:t>
    </dgm:pt>
    <dgm:pt modelId="{258954E7-96A9-4328-AF64-BF20CD1BBC85}" type="sibTrans" cxnId="{53BFD4C5-3891-4CC3-BE79-88C24846EA48}">
      <dgm:prSet/>
      <dgm:spPr/>
      <dgm:t>
        <a:bodyPr/>
        <a:lstStyle/>
        <a:p>
          <a:endParaRPr lang="nl-NL"/>
        </a:p>
      </dgm:t>
    </dgm:pt>
    <dgm:pt modelId="{480CEA99-835A-4500-81D1-5A09015B77A8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Meetmethode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218D8A-4B53-4121-8814-111D164311D2}" type="parTrans" cxnId="{BD25474E-4906-4966-AD01-A23D88E49020}">
      <dgm:prSet/>
      <dgm:spPr/>
      <dgm:t>
        <a:bodyPr/>
        <a:lstStyle/>
        <a:p>
          <a:endParaRPr lang="nl-NL"/>
        </a:p>
      </dgm:t>
    </dgm:pt>
    <dgm:pt modelId="{10C92F9A-4F00-44B1-82D9-A62A141DE6AA}" type="sibTrans" cxnId="{BD25474E-4906-4966-AD01-A23D88E49020}">
      <dgm:prSet/>
      <dgm:spPr/>
      <dgm:t>
        <a:bodyPr/>
        <a:lstStyle/>
        <a:p>
          <a:endParaRPr lang="nl-NL"/>
        </a:p>
      </dgm:t>
    </dgm:pt>
    <dgm:pt modelId="{19480856-70F6-4D95-B3A9-E0C7966510EB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Meetfrequentie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D8AC36-4191-4034-9A04-8674F52FA176}" type="parTrans" cxnId="{F2551173-C757-4B08-8804-74CC1AA18E56}">
      <dgm:prSet/>
      <dgm:spPr/>
      <dgm:t>
        <a:bodyPr/>
        <a:lstStyle/>
        <a:p>
          <a:endParaRPr lang="nl-NL"/>
        </a:p>
      </dgm:t>
    </dgm:pt>
    <dgm:pt modelId="{74B34A45-FF84-4603-BE46-001BE8440545}" type="sibTrans" cxnId="{F2551173-C757-4B08-8804-74CC1AA18E56}">
      <dgm:prSet/>
      <dgm:spPr/>
      <dgm:t>
        <a:bodyPr/>
        <a:lstStyle/>
        <a:p>
          <a:endParaRPr lang="nl-NL"/>
        </a:p>
      </dgm:t>
    </dgm:pt>
    <dgm:pt modelId="{AE566380-A174-4A01-A3BD-0ACC373944FA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Prioriteit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40EB4A-5C06-44F1-967D-A1345779D1DD}" type="parTrans" cxnId="{6D74D5D3-CE8D-40AB-8589-B93EE95F6BA5}">
      <dgm:prSet/>
      <dgm:spPr/>
      <dgm:t>
        <a:bodyPr/>
        <a:lstStyle/>
        <a:p>
          <a:endParaRPr lang="nl-NL"/>
        </a:p>
      </dgm:t>
    </dgm:pt>
    <dgm:pt modelId="{2AC2D21D-DE45-4BE0-9DC2-D71A2B655E07}" type="sibTrans" cxnId="{6D74D5D3-CE8D-40AB-8589-B93EE95F6BA5}">
      <dgm:prSet/>
      <dgm:spPr/>
      <dgm:t>
        <a:bodyPr/>
        <a:lstStyle/>
        <a:p>
          <a:endParaRPr lang="nl-NL"/>
        </a:p>
      </dgm:t>
    </dgm:pt>
    <dgm:pt modelId="{C28CA7F4-374E-42EB-87C8-D464DEB4DC0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7035C8F-9D73-40E6-9038-692C66BCA2F4}" type="parTrans" cxnId="{E2405E60-CC92-4A8F-BD75-43DBEAEBF658}">
      <dgm:prSet/>
      <dgm:spPr/>
      <dgm:t>
        <a:bodyPr/>
        <a:lstStyle/>
        <a:p>
          <a:endParaRPr lang="en-GB" noProof="0"/>
        </a:p>
      </dgm:t>
    </dgm:pt>
    <dgm:pt modelId="{0054089A-01A4-4F39-96FA-B7FC95F30CA5}" type="sibTrans" cxnId="{E2405E60-CC92-4A8F-BD75-43DBEAEBF658}">
      <dgm:prSet/>
      <dgm:spPr/>
      <dgm:t>
        <a:bodyPr/>
        <a:lstStyle/>
        <a:p>
          <a:endParaRPr lang="nl-NL"/>
        </a:p>
      </dgm:t>
    </dgm:pt>
    <dgm:pt modelId="{AD5805C5-6F3E-4690-9850-DA00BA9E827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17FFBD63-990F-4C21-BDD8-2A33B596A3E4}" type="parTrans" cxnId="{8FD451F3-AC6C-410F-A831-7320497DA3B6}">
      <dgm:prSet/>
      <dgm:spPr/>
      <dgm:t>
        <a:bodyPr/>
        <a:lstStyle/>
        <a:p>
          <a:endParaRPr lang="en-GB" noProof="0"/>
        </a:p>
      </dgm:t>
    </dgm:pt>
    <dgm:pt modelId="{D95D0573-597C-4451-A8F8-59309EAB66E4}" type="sibTrans" cxnId="{8FD451F3-AC6C-410F-A831-7320497DA3B6}">
      <dgm:prSet/>
      <dgm:spPr/>
      <dgm:t>
        <a:bodyPr/>
        <a:lstStyle/>
        <a:p>
          <a:endParaRPr lang="nl-NL"/>
        </a:p>
      </dgm:t>
    </dgm:pt>
    <dgm:pt modelId="{4AA21021-8DCE-453C-A8D3-84EBEC8FC9B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9EBCBA25-7FF4-4B6A-AA5C-23C938AF4C0B}" type="parTrans" cxnId="{0F157ED4-5AA2-4FC7-9909-9141621489FC}">
      <dgm:prSet/>
      <dgm:spPr/>
      <dgm:t>
        <a:bodyPr/>
        <a:lstStyle/>
        <a:p>
          <a:endParaRPr lang="en-GB" noProof="0"/>
        </a:p>
      </dgm:t>
    </dgm:pt>
    <dgm:pt modelId="{E0FF36FB-CCB3-49E7-8528-5E9AC1D34A51}" type="sibTrans" cxnId="{0F157ED4-5AA2-4FC7-9909-9141621489FC}">
      <dgm:prSet/>
      <dgm:spPr/>
      <dgm:t>
        <a:bodyPr/>
        <a:lstStyle/>
        <a:p>
          <a:endParaRPr lang="nl-NL"/>
        </a:p>
      </dgm:t>
    </dgm:pt>
    <dgm:pt modelId="{BFEB498E-27F0-482E-B0C6-9AD5BD3F9BA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B3E1FD6-5465-48B1-883A-E42E3C48A7A7}" type="parTrans" cxnId="{3C16E8BF-E274-431F-A8D0-C8A80E249DEB}">
      <dgm:prSet/>
      <dgm:spPr/>
      <dgm:t>
        <a:bodyPr/>
        <a:lstStyle/>
        <a:p>
          <a:endParaRPr lang="en-GB" noProof="0"/>
        </a:p>
      </dgm:t>
    </dgm:pt>
    <dgm:pt modelId="{7627355F-D653-44B9-9EDB-8EB79F447EE5}" type="sibTrans" cxnId="{3C16E8BF-E274-431F-A8D0-C8A80E249DEB}">
      <dgm:prSet/>
      <dgm:spPr/>
      <dgm:t>
        <a:bodyPr/>
        <a:lstStyle/>
        <a:p>
          <a:endParaRPr lang="nl-NL"/>
        </a:p>
      </dgm:t>
    </dgm:pt>
    <dgm:pt modelId="{3C08C4A5-97DB-4DCF-A920-5BFB665F372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70D77D3C-01D9-495F-80B4-FB4E894A858D}" type="parTrans" cxnId="{BC42F19A-A286-4A57-9380-BB5DD1BF4F94}">
      <dgm:prSet/>
      <dgm:spPr/>
      <dgm:t>
        <a:bodyPr/>
        <a:lstStyle/>
        <a:p>
          <a:endParaRPr lang="en-GB" noProof="0"/>
        </a:p>
      </dgm:t>
    </dgm:pt>
    <dgm:pt modelId="{1BEA0093-83A4-4AB6-8F93-8486F63FAA2E}" type="sibTrans" cxnId="{BC42F19A-A286-4A57-9380-BB5DD1BF4F94}">
      <dgm:prSet/>
      <dgm:spPr/>
      <dgm:t>
        <a:bodyPr/>
        <a:lstStyle/>
        <a:p>
          <a:endParaRPr lang="nl-NL"/>
        </a:p>
      </dgm:t>
    </dgm:pt>
    <dgm:pt modelId="{EE64F89A-12BB-465A-AF54-B2A7F013C020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03002DF-857D-46E4-849C-A7B86F859BC3}" type="parTrans" cxnId="{E8072CE2-EF8D-48F9-8BE2-99EBEF88F82B}">
      <dgm:prSet/>
      <dgm:spPr/>
      <dgm:t>
        <a:bodyPr/>
        <a:lstStyle/>
        <a:p>
          <a:endParaRPr lang="en-GB" noProof="0"/>
        </a:p>
      </dgm:t>
    </dgm:pt>
    <dgm:pt modelId="{25CCA653-0112-4A6A-A077-DA0F53A15ADB}" type="sibTrans" cxnId="{E8072CE2-EF8D-48F9-8BE2-99EBEF88F82B}">
      <dgm:prSet/>
      <dgm:spPr/>
      <dgm:t>
        <a:bodyPr/>
        <a:lstStyle/>
        <a:p>
          <a:endParaRPr lang="nl-NL"/>
        </a:p>
      </dgm:t>
    </dgm:pt>
    <dgm:pt modelId="{2BF721B8-5AE0-420F-B2CA-FBDE4A9678F7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en-GB" sz="1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6769CE-B848-4B5D-9287-F5802C700DAF}" type="parTrans" cxnId="{D5E91AA3-16C0-4DD4-8DC0-028FBE388AB0}">
      <dgm:prSet/>
      <dgm:spPr/>
      <dgm:t>
        <a:bodyPr/>
        <a:lstStyle/>
        <a:p>
          <a:endParaRPr lang="nl-NL"/>
        </a:p>
      </dgm:t>
    </dgm:pt>
    <dgm:pt modelId="{678B1206-CECE-4D48-85E4-1FEBB28E235E}" type="sibTrans" cxnId="{D5E91AA3-16C0-4DD4-8DC0-028FBE388AB0}">
      <dgm:prSet/>
      <dgm:spPr/>
      <dgm:t>
        <a:bodyPr/>
        <a:lstStyle/>
        <a:p>
          <a:endParaRPr lang="nl-NL"/>
        </a:p>
      </dgm:t>
    </dgm:pt>
    <dgm:pt modelId="{C2810D41-AD21-4035-B13C-BCDA5854EDE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B31A6A9-6808-4D82-A493-4F903AB8CDAE}" type="sibTrans" cxnId="{8E5BFC50-5C25-4B49-91BE-D610B6579B57}">
      <dgm:prSet/>
      <dgm:spPr/>
      <dgm:t>
        <a:bodyPr/>
        <a:lstStyle/>
        <a:p>
          <a:endParaRPr lang="nl-NL"/>
        </a:p>
      </dgm:t>
    </dgm:pt>
    <dgm:pt modelId="{F17D4EA4-6D25-4BE2-9836-ED1AC040740F}" type="parTrans" cxnId="{8E5BFC50-5C25-4B49-91BE-D610B6579B57}">
      <dgm:prSet/>
      <dgm:spPr/>
      <dgm:t>
        <a:bodyPr/>
        <a:lstStyle/>
        <a:p>
          <a:endParaRPr lang="en-GB" noProof="0"/>
        </a:p>
      </dgm:t>
    </dgm:pt>
    <dgm:pt modelId="{D7D68BBD-821D-498E-B0AF-D501025571AE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9C74BF3-8C15-47B5-BAE9-94893D3E8839}" type="sibTrans" cxnId="{1DCC51CA-D89C-4DB6-B3A8-F43F588213C1}">
      <dgm:prSet/>
      <dgm:spPr/>
      <dgm:t>
        <a:bodyPr/>
        <a:lstStyle/>
        <a:p>
          <a:endParaRPr lang="nl-NL"/>
        </a:p>
      </dgm:t>
    </dgm:pt>
    <dgm:pt modelId="{3F47A86D-2C77-48FE-A095-682E7622400F}" type="parTrans" cxnId="{1DCC51CA-D89C-4DB6-B3A8-F43F588213C1}">
      <dgm:prSet/>
      <dgm:spPr/>
      <dgm:t>
        <a:bodyPr/>
        <a:lstStyle/>
        <a:p>
          <a:endParaRPr lang="en-GB" noProof="0"/>
        </a:p>
      </dgm:t>
    </dgm:pt>
    <dgm:pt modelId="{8054CD55-2985-49DD-AC3F-B3A9863093B8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690F6B4-6D9A-459C-A080-E57485D9743B}" type="sibTrans" cxnId="{2CED0D62-993F-4A88-9B4C-7966DA85C399}">
      <dgm:prSet/>
      <dgm:spPr/>
      <dgm:t>
        <a:bodyPr/>
        <a:lstStyle/>
        <a:p>
          <a:endParaRPr lang="nl-NL"/>
        </a:p>
      </dgm:t>
    </dgm:pt>
    <dgm:pt modelId="{0DF91308-A003-49EE-B533-DC2EBF08432F}" type="parTrans" cxnId="{2CED0D62-993F-4A88-9B4C-7966DA85C399}">
      <dgm:prSet/>
      <dgm:spPr/>
      <dgm:t>
        <a:bodyPr/>
        <a:lstStyle/>
        <a:p>
          <a:endParaRPr lang="en-GB" sz="1000" noProof="0"/>
        </a:p>
      </dgm:t>
    </dgm:pt>
    <dgm:pt modelId="{4F933DE2-FC57-4C1D-A38B-7ADEFB81B95C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740910C-86C6-453F-96A6-5020BEE118C8}" type="sibTrans" cxnId="{C191EB7F-F37A-402F-BFB1-709666D7279A}">
      <dgm:prSet/>
      <dgm:spPr/>
      <dgm:t>
        <a:bodyPr/>
        <a:lstStyle/>
        <a:p>
          <a:endParaRPr lang="en-US"/>
        </a:p>
      </dgm:t>
    </dgm:pt>
    <dgm:pt modelId="{EB63AAE6-E13A-44C5-8526-9C06AEC9DE57}" type="parTrans" cxnId="{C191EB7F-F37A-402F-BFB1-709666D7279A}">
      <dgm:prSet/>
      <dgm:spPr/>
      <dgm:t>
        <a:bodyPr/>
        <a:lstStyle/>
        <a:p>
          <a:endParaRPr lang="en-US"/>
        </a:p>
      </dgm:t>
    </dgm:pt>
    <dgm:pt modelId="{B719A5C6-C98A-448F-BE16-9A30DD53A0C3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D397F9EE-4023-4E97-B470-4C4B67EB2185}" type="parTrans" cxnId="{E7C7D0A4-C916-4CB3-AD42-E690D3D55620}">
      <dgm:prSet/>
      <dgm:spPr/>
      <dgm:t>
        <a:bodyPr/>
        <a:lstStyle/>
        <a:p>
          <a:endParaRPr lang="nl-NL"/>
        </a:p>
      </dgm:t>
    </dgm:pt>
    <dgm:pt modelId="{B55299E4-F697-4851-B3A2-ADCD940415C9}" type="sibTrans" cxnId="{E7C7D0A4-C916-4CB3-AD42-E690D3D55620}">
      <dgm:prSet/>
      <dgm:spPr/>
      <dgm:t>
        <a:bodyPr/>
        <a:lstStyle/>
        <a:p>
          <a:endParaRPr lang="nl-NL"/>
        </a:p>
      </dgm:t>
    </dgm:pt>
    <dgm:pt modelId="{8620EE99-E329-4AE3-A35D-F35158D9D99E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4A8D6F98-E98F-4A30-A308-4F2308CF6ABD}" type="parTrans" cxnId="{483F1753-AD68-4C1B-925E-12CE915CBAAB}">
      <dgm:prSet/>
      <dgm:spPr/>
      <dgm:t>
        <a:bodyPr/>
        <a:lstStyle/>
        <a:p>
          <a:endParaRPr lang="nl-NL"/>
        </a:p>
      </dgm:t>
    </dgm:pt>
    <dgm:pt modelId="{05128581-1508-4A42-8495-D418A3208511}" type="sibTrans" cxnId="{483F1753-AD68-4C1B-925E-12CE915CBAAB}">
      <dgm:prSet/>
      <dgm:spPr/>
      <dgm:t>
        <a:bodyPr/>
        <a:lstStyle/>
        <a:p>
          <a:endParaRPr lang="nl-NL"/>
        </a:p>
      </dgm:t>
    </dgm:pt>
    <dgm:pt modelId="{66836451-B8D1-4ABB-819D-8A6FD5DD8F74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22D18F8-77F5-46C2-B18B-9AFE6F923AA4}" type="parTrans" cxnId="{C8605751-B1DC-4D62-99C0-CCB36D4A58F9}">
      <dgm:prSet/>
      <dgm:spPr/>
      <dgm:t>
        <a:bodyPr/>
        <a:lstStyle/>
        <a:p>
          <a:endParaRPr lang="nl-NL"/>
        </a:p>
      </dgm:t>
    </dgm:pt>
    <dgm:pt modelId="{BB347302-7785-4651-B71E-AA4715A85EBF}" type="sibTrans" cxnId="{C8605751-B1DC-4D62-99C0-CCB36D4A58F9}">
      <dgm:prSet/>
      <dgm:spPr/>
      <dgm:t>
        <a:bodyPr/>
        <a:lstStyle/>
        <a:p>
          <a:endParaRPr lang="nl-NL"/>
        </a:p>
      </dgm:t>
    </dgm:pt>
    <dgm:pt modelId="{EBFFEFDA-0B72-4964-BE2F-6DA1FEA9CB8C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4A88B6A5-10B9-48E6-8F90-B1C3AB785ECA}" type="parTrans" cxnId="{662AE818-7020-42A0-BF16-C1A123727231}">
      <dgm:prSet/>
      <dgm:spPr/>
      <dgm:t>
        <a:bodyPr/>
        <a:lstStyle/>
        <a:p>
          <a:endParaRPr lang="nl-NL"/>
        </a:p>
      </dgm:t>
    </dgm:pt>
    <dgm:pt modelId="{45B8328F-2630-4377-871F-841C7CBE8328}" type="sibTrans" cxnId="{662AE818-7020-42A0-BF16-C1A123727231}">
      <dgm:prSet/>
      <dgm:spPr/>
      <dgm:t>
        <a:bodyPr/>
        <a:lstStyle/>
        <a:p>
          <a:endParaRPr lang="nl-NL"/>
        </a:p>
      </dgm:t>
    </dgm:pt>
    <dgm:pt modelId="{339B4FF0-0EA1-4DBD-B597-F3548505C00B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545E85B-8A24-4B61-A09E-7DFFBA560963}" type="parTrans" cxnId="{DB3A1F30-7516-47A0-8E1B-BDE39921ECFD}">
      <dgm:prSet/>
      <dgm:spPr/>
      <dgm:t>
        <a:bodyPr/>
        <a:lstStyle/>
        <a:p>
          <a:endParaRPr lang="nl-NL"/>
        </a:p>
      </dgm:t>
    </dgm:pt>
    <dgm:pt modelId="{74D7BE7D-895D-441C-A827-19BD6314D531}" type="sibTrans" cxnId="{DB3A1F30-7516-47A0-8E1B-BDE39921ECFD}">
      <dgm:prSet/>
      <dgm:spPr/>
      <dgm:t>
        <a:bodyPr/>
        <a:lstStyle/>
        <a:p>
          <a:endParaRPr lang="nl-NL"/>
        </a:p>
      </dgm:t>
    </dgm:pt>
    <dgm:pt modelId="{63B4DC89-FDA9-4EE9-BA71-F3F3D7AC628D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5BFD5BD2-BDA7-4468-9FC5-10889FC1F5B8}" type="parTrans" cxnId="{F1F8BD25-95FC-46DB-BCC2-D1DBD074F5B9}">
      <dgm:prSet/>
      <dgm:spPr/>
      <dgm:t>
        <a:bodyPr/>
        <a:lstStyle/>
        <a:p>
          <a:endParaRPr lang="nl-NL"/>
        </a:p>
      </dgm:t>
    </dgm:pt>
    <dgm:pt modelId="{3FD678DF-79B9-4DFE-91CF-0936BDA34401}" type="sibTrans" cxnId="{F1F8BD25-95FC-46DB-BCC2-D1DBD074F5B9}">
      <dgm:prSet/>
      <dgm:spPr/>
      <dgm:t>
        <a:bodyPr/>
        <a:lstStyle/>
        <a:p>
          <a:endParaRPr lang="nl-NL"/>
        </a:p>
      </dgm:t>
    </dgm:pt>
    <dgm:pt modelId="{C71DEB1A-A013-4FC9-B200-AB5AE35104E8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2BAA4ADA-08D4-4C72-8C52-A63546594D2D}" type="parTrans" cxnId="{33757066-0222-487B-9993-9CD7F31E1CE8}">
      <dgm:prSet/>
      <dgm:spPr/>
      <dgm:t>
        <a:bodyPr/>
        <a:lstStyle/>
        <a:p>
          <a:endParaRPr lang="nl-NL"/>
        </a:p>
      </dgm:t>
    </dgm:pt>
    <dgm:pt modelId="{813DE5B7-8E20-4AF9-B3D5-6901BB78F3E7}" type="sibTrans" cxnId="{33757066-0222-487B-9993-9CD7F31E1CE8}">
      <dgm:prSet/>
      <dgm:spPr/>
      <dgm:t>
        <a:bodyPr/>
        <a:lstStyle/>
        <a:p>
          <a:endParaRPr lang="nl-NL"/>
        </a:p>
      </dgm:t>
    </dgm:pt>
    <dgm:pt modelId="{85BA5F4A-B53E-49C5-A58D-0F7972246E46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C2E6F237-CD62-4F72-8D52-3A2862A9F6DC}" type="parTrans" cxnId="{29A6AFD7-F800-473D-BB2C-2B564C7FFC86}">
      <dgm:prSet/>
      <dgm:spPr/>
      <dgm:t>
        <a:bodyPr/>
        <a:lstStyle/>
        <a:p>
          <a:endParaRPr lang="nl-NL"/>
        </a:p>
      </dgm:t>
    </dgm:pt>
    <dgm:pt modelId="{82252210-7B04-4DFE-BD72-36963BB7B143}" type="sibTrans" cxnId="{29A6AFD7-F800-473D-BB2C-2B564C7FFC86}">
      <dgm:prSet/>
      <dgm:spPr/>
      <dgm:t>
        <a:bodyPr/>
        <a:lstStyle/>
        <a:p>
          <a:endParaRPr lang="nl-NL"/>
        </a:p>
      </dgm:t>
    </dgm:pt>
    <dgm:pt modelId="{DB2E3972-DC3F-48CD-BDF8-40D750A91846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D69999B9-7DE3-471A-ACB9-240B6C5E1CCE}" type="parTrans" cxnId="{2B8476FF-65DF-4A8D-BB5B-CB6CCD2B8EB2}">
      <dgm:prSet/>
      <dgm:spPr/>
      <dgm:t>
        <a:bodyPr/>
        <a:lstStyle/>
        <a:p>
          <a:endParaRPr lang="nl-NL"/>
        </a:p>
      </dgm:t>
    </dgm:pt>
    <dgm:pt modelId="{ADFAD589-10F8-4B4A-9B7A-3FBD4BCD0175}" type="sibTrans" cxnId="{2B8476FF-65DF-4A8D-BB5B-CB6CCD2B8EB2}">
      <dgm:prSet/>
      <dgm:spPr/>
      <dgm:t>
        <a:bodyPr/>
        <a:lstStyle/>
        <a:p>
          <a:endParaRPr lang="nl-NL"/>
        </a:p>
      </dgm:t>
    </dgm:pt>
    <dgm:pt modelId="{D22970F1-3E60-4432-97AD-B73CCDF19390}" type="pres">
      <dgm:prSet presAssocID="{1CB0B04F-E3B6-4588-B3BE-C0141E77AF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3C9044-16BF-42E3-8687-AFC82C71E694}" type="pres">
      <dgm:prSet presAssocID="{1CB0B04F-E3B6-4588-B3BE-C0141E77AFB9}" presName="hierFlow" presStyleCnt="0"/>
      <dgm:spPr/>
    </dgm:pt>
    <dgm:pt modelId="{9CEF479D-C001-4691-AF18-C11C351929B8}" type="pres">
      <dgm:prSet presAssocID="{1CB0B04F-E3B6-4588-B3BE-C0141E77AFB9}" presName="firstBuf" presStyleCnt="0"/>
      <dgm:spPr/>
    </dgm:pt>
    <dgm:pt modelId="{5A52578C-ACBF-465F-8B68-B2AC0ED3CBA4}" type="pres">
      <dgm:prSet presAssocID="{1CB0B04F-E3B6-4588-B3BE-C0141E77AF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84CAD80-356D-40D1-BEE6-BDDFC7D061F8}" type="pres">
      <dgm:prSet presAssocID="{8A143A27-C262-4A98-8F98-0FAE34F12EE2}" presName="Name14" presStyleCnt="0"/>
      <dgm:spPr/>
    </dgm:pt>
    <dgm:pt modelId="{DF7B6735-86DB-4588-BAF2-76DCF77300F1}" type="pres">
      <dgm:prSet presAssocID="{8A143A27-C262-4A98-8F98-0FAE34F12EE2}" presName="level1Shape" presStyleLbl="node0" presStyleIdx="0" presStyleCnt="1" custScaleX="818644">
        <dgm:presLayoutVars>
          <dgm:chPref val="3"/>
        </dgm:presLayoutVars>
      </dgm:prSet>
      <dgm:spPr/>
    </dgm:pt>
    <dgm:pt modelId="{1A6CD735-579E-455D-9953-5A6DEC1D6FE4}" type="pres">
      <dgm:prSet presAssocID="{8A143A27-C262-4A98-8F98-0FAE34F12EE2}" presName="hierChild2" presStyleCnt="0"/>
      <dgm:spPr/>
    </dgm:pt>
    <dgm:pt modelId="{B712EFAF-932D-4FEE-BC92-EA0F7C065058}" type="pres">
      <dgm:prSet presAssocID="{C24849A3-2A94-441A-B42A-1D2FCBB52BA3}" presName="Name19" presStyleLbl="parChTrans1D2" presStyleIdx="0" presStyleCnt="2"/>
      <dgm:spPr/>
    </dgm:pt>
    <dgm:pt modelId="{F78BEA20-2FB9-4002-A0FB-B1C4380DDB72}" type="pres">
      <dgm:prSet presAssocID="{B789068E-F400-440D-83FA-12CC830C1F5A}" presName="Name21" presStyleCnt="0"/>
      <dgm:spPr/>
    </dgm:pt>
    <dgm:pt modelId="{573BDC04-6132-4C0E-8F85-5A58CA48F98B}" type="pres">
      <dgm:prSet presAssocID="{B789068E-F400-440D-83FA-12CC830C1F5A}" presName="level2Shape" presStyleLbl="node2" presStyleIdx="0" presStyleCnt="2" custScaleX="93598"/>
      <dgm:spPr/>
    </dgm:pt>
    <dgm:pt modelId="{4CB12732-0D77-4A53-9C1D-3B4E2E5E61E8}" type="pres">
      <dgm:prSet presAssocID="{B789068E-F400-440D-83FA-12CC830C1F5A}" presName="hierChild3" presStyleCnt="0"/>
      <dgm:spPr/>
    </dgm:pt>
    <dgm:pt modelId="{CC569C69-8C99-4F0B-AB5D-5A1457A9ACEA}" type="pres">
      <dgm:prSet presAssocID="{0DF91308-A003-49EE-B533-DC2EBF08432F}" presName="Name19" presStyleLbl="parChTrans1D3" presStyleIdx="0" presStyleCnt="3"/>
      <dgm:spPr/>
    </dgm:pt>
    <dgm:pt modelId="{AFFC95C4-DA73-421D-8E04-57B6D05BBA09}" type="pres">
      <dgm:prSet presAssocID="{8054CD55-2985-49DD-AC3F-B3A9863093B8}" presName="Name21" presStyleCnt="0"/>
      <dgm:spPr/>
    </dgm:pt>
    <dgm:pt modelId="{B1050FF7-4DB5-4B70-A280-3B78F833D038}" type="pres">
      <dgm:prSet presAssocID="{8054CD55-2985-49DD-AC3F-B3A9863093B8}" presName="level2Shape" presStyleLbl="node3" presStyleIdx="0" presStyleCnt="3" custScaleX="96329"/>
      <dgm:spPr/>
    </dgm:pt>
    <dgm:pt modelId="{4E7DC95C-56A1-4902-A0BB-28AA1FF3FC75}" type="pres">
      <dgm:prSet presAssocID="{8054CD55-2985-49DD-AC3F-B3A9863093B8}" presName="hierChild3" presStyleCnt="0"/>
      <dgm:spPr/>
    </dgm:pt>
    <dgm:pt modelId="{0FAC72B2-D592-49F8-9340-CD9A7ED30217}" type="pres">
      <dgm:prSet presAssocID="{3F47A86D-2C77-48FE-A095-682E7622400F}" presName="Name19" presStyleLbl="parChTrans1D4" presStyleIdx="0" presStyleCnt="16"/>
      <dgm:spPr/>
    </dgm:pt>
    <dgm:pt modelId="{2F43118E-2865-4B97-BE0B-C9061B5551FA}" type="pres">
      <dgm:prSet presAssocID="{D7D68BBD-821D-498E-B0AF-D501025571AE}" presName="Name21" presStyleCnt="0"/>
      <dgm:spPr/>
    </dgm:pt>
    <dgm:pt modelId="{41890C19-04B8-4855-BEFB-DDF7E5FF7EE6}" type="pres">
      <dgm:prSet presAssocID="{D7D68BBD-821D-498E-B0AF-D501025571AE}" presName="level2Shape" presStyleLbl="node4" presStyleIdx="0" presStyleCnt="16" custScaleX="96329"/>
      <dgm:spPr/>
    </dgm:pt>
    <dgm:pt modelId="{08EB023E-29A8-4AB3-937E-739595625826}" type="pres">
      <dgm:prSet presAssocID="{D7D68BBD-821D-498E-B0AF-D501025571AE}" presName="hierChild3" presStyleCnt="0"/>
      <dgm:spPr/>
    </dgm:pt>
    <dgm:pt modelId="{5A544C20-D779-4019-BBBC-2A05CBAF8D0F}" type="pres">
      <dgm:prSet presAssocID="{F17D4EA4-6D25-4BE2-9836-ED1AC040740F}" presName="Name19" presStyleLbl="parChTrans1D4" presStyleIdx="1" presStyleCnt="16"/>
      <dgm:spPr/>
    </dgm:pt>
    <dgm:pt modelId="{82CA88B1-643B-478F-9842-B02345D12266}" type="pres">
      <dgm:prSet presAssocID="{C2810D41-AD21-4035-B13C-BCDA5854EDE5}" presName="Name21" presStyleCnt="0"/>
      <dgm:spPr/>
    </dgm:pt>
    <dgm:pt modelId="{C75830DC-779C-4E20-91FA-801E5121EF49}" type="pres">
      <dgm:prSet presAssocID="{C2810D41-AD21-4035-B13C-BCDA5854EDE5}" presName="level2Shape" presStyleLbl="node4" presStyleIdx="1" presStyleCnt="16" custScaleX="96329"/>
      <dgm:spPr/>
    </dgm:pt>
    <dgm:pt modelId="{A36EF700-BF5D-444F-B410-6C105F94629D}" type="pres">
      <dgm:prSet presAssocID="{C2810D41-AD21-4035-B13C-BCDA5854EDE5}" presName="hierChild3" presStyleCnt="0"/>
      <dgm:spPr/>
    </dgm:pt>
    <dgm:pt modelId="{0AA83A6C-73AA-41F0-9B89-B570526ED3FC}" type="pres">
      <dgm:prSet presAssocID="{EB63AAE6-E13A-44C5-8526-9C06AEC9DE57}" presName="Name19" presStyleLbl="parChTrans1D4" presStyleIdx="2" presStyleCnt="16"/>
      <dgm:spPr/>
    </dgm:pt>
    <dgm:pt modelId="{FDAA870E-A29B-443C-B0AD-91022ACBDFE4}" type="pres">
      <dgm:prSet presAssocID="{4F933DE2-FC57-4C1D-A38B-7ADEFB81B95C}" presName="Name21" presStyleCnt="0"/>
      <dgm:spPr/>
    </dgm:pt>
    <dgm:pt modelId="{8D8ABD85-29AD-45CC-A91C-1A5BDE173414}" type="pres">
      <dgm:prSet presAssocID="{4F933DE2-FC57-4C1D-A38B-7ADEFB81B95C}" presName="level2Shape" presStyleLbl="node4" presStyleIdx="2" presStyleCnt="16"/>
      <dgm:spPr/>
    </dgm:pt>
    <dgm:pt modelId="{6A078806-DC76-4373-A9F0-B201059BF57E}" type="pres">
      <dgm:prSet presAssocID="{4F933DE2-FC57-4C1D-A38B-7ADEFB81B95C}" presName="hierChild3" presStyleCnt="0"/>
      <dgm:spPr/>
    </dgm:pt>
    <dgm:pt modelId="{3AD6A840-E761-4456-90F0-676272247C41}" type="pres">
      <dgm:prSet presAssocID="{F7035C8F-9D73-40E6-9038-692C66BCA2F4}" presName="Name19" presStyleLbl="parChTrans1D4" presStyleIdx="3" presStyleCnt="16"/>
      <dgm:spPr/>
    </dgm:pt>
    <dgm:pt modelId="{849F4944-201F-4C30-8FD4-97B8025BA1AF}" type="pres">
      <dgm:prSet presAssocID="{C28CA7F4-374E-42EB-87C8-D464DEB4DC05}" presName="Name21" presStyleCnt="0"/>
      <dgm:spPr/>
    </dgm:pt>
    <dgm:pt modelId="{FA054981-5577-4269-B24F-DA5E23134167}" type="pres">
      <dgm:prSet presAssocID="{C28CA7F4-374E-42EB-87C8-D464DEB4DC05}" presName="level2Shape" presStyleLbl="node4" presStyleIdx="3" presStyleCnt="16" custScaleX="96329"/>
      <dgm:spPr/>
    </dgm:pt>
    <dgm:pt modelId="{5FB6A915-DE57-4B8F-91E0-DD7A2090388F}" type="pres">
      <dgm:prSet presAssocID="{C28CA7F4-374E-42EB-87C8-D464DEB4DC05}" presName="hierChild3" presStyleCnt="0"/>
      <dgm:spPr/>
    </dgm:pt>
    <dgm:pt modelId="{469A5664-D54E-4E8E-92C4-945A9D6EAAC2}" type="pres">
      <dgm:prSet presAssocID="{07232AAA-65D5-4C27-A8BC-FC0B81DD1DDE}" presName="Name19" presStyleLbl="parChTrans1D2" presStyleIdx="1" presStyleCnt="2"/>
      <dgm:spPr/>
    </dgm:pt>
    <dgm:pt modelId="{41264868-F7F3-46AA-B8D6-EAE30ABE3B19}" type="pres">
      <dgm:prSet presAssocID="{7066CA43-A6D6-4553-AC1E-ED6BB71B2DD7}" presName="Name21" presStyleCnt="0"/>
      <dgm:spPr/>
    </dgm:pt>
    <dgm:pt modelId="{D065FF94-3F09-403D-AA1F-45C24F354ADB}" type="pres">
      <dgm:prSet presAssocID="{7066CA43-A6D6-4553-AC1E-ED6BB71B2DD7}" presName="level2Shape" presStyleLbl="node2" presStyleIdx="1" presStyleCnt="2" custScaleX="95401"/>
      <dgm:spPr/>
    </dgm:pt>
    <dgm:pt modelId="{9D4ABC76-D82B-44E5-9CEC-5429FA39FD7E}" type="pres">
      <dgm:prSet presAssocID="{7066CA43-A6D6-4553-AC1E-ED6BB71B2DD7}" presName="hierChild3" presStyleCnt="0"/>
      <dgm:spPr/>
    </dgm:pt>
    <dgm:pt modelId="{24713F27-FC50-4FA2-B0C3-9DBB51BEB488}" type="pres">
      <dgm:prSet presAssocID="{17FFBD63-990F-4C21-BDD8-2A33B596A3E4}" presName="Name19" presStyleLbl="parChTrans1D3" presStyleIdx="1" presStyleCnt="3"/>
      <dgm:spPr/>
    </dgm:pt>
    <dgm:pt modelId="{585A041F-ABB0-4601-8360-779211DB2A62}" type="pres">
      <dgm:prSet presAssocID="{AD5805C5-6F3E-4690-9850-DA00BA9E8272}" presName="Name21" presStyleCnt="0"/>
      <dgm:spPr/>
    </dgm:pt>
    <dgm:pt modelId="{47F3D3D9-C71A-41B1-A8BC-9E3CAF831101}" type="pres">
      <dgm:prSet presAssocID="{AD5805C5-6F3E-4690-9850-DA00BA9E8272}" presName="level2Shape" presStyleLbl="node3" presStyleIdx="1" presStyleCnt="3" custScaleX="95401"/>
      <dgm:spPr/>
    </dgm:pt>
    <dgm:pt modelId="{9377C26F-83BA-4563-899A-40009254A547}" type="pres">
      <dgm:prSet presAssocID="{AD5805C5-6F3E-4690-9850-DA00BA9E8272}" presName="hierChild3" presStyleCnt="0"/>
      <dgm:spPr/>
    </dgm:pt>
    <dgm:pt modelId="{76A3A4CE-4AAC-4E18-91DF-75C4CF1D7CD8}" type="pres">
      <dgm:prSet presAssocID="{9EBCBA25-7FF4-4B6A-AA5C-23C938AF4C0B}" presName="Name19" presStyleLbl="parChTrans1D4" presStyleIdx="4" presStyleCnt="16"/>
      <dgm:spPr/>
    </dgm:pt>
    <dgm:pt modelId="{BC28000A-0FE1-48F0-9B2E-7D7C378DBC34}" type="pres">
      <dgm:prSet presAssocID="{4AA21021-8DCE-453C-A8D3-84EBEC8FC9B5}" presName="Name21" presStyleCnt="0"/>
      <dgm:spPr/>
    </dgm:pt>
    <dgm:pt modelId="{B4F8C9A2-39B5-4C97-9788-CE3F12F23727}" type="pres">
      <dgm:prSet presAssocID="{4AA21021-8DCE-453C-A8D3-84EBEC8FC9B5}" presName="level2Shape" presStyleLbl="node4" presStyleIdx="4" presStyleCnt="16" custScaleX="95401"/>
      <dgm:spPr/>
    </dgm:pt>
    <dgm:pt modelId="{C4C6C5E0-B8FF-4D6A-ADDE-35616D3FDEF2}" type="pres">
      <dgm:prSet presAssocID="{4AA21021-8DCE-453C-A8D3-84EBEC8FC9B5}" presName="hierChild3" presStyleCnt="0"/>
      <dgm:spPr/>
    </dgm:pt>
    <dgm:pt modelId="{A4350C34-BE1A-4036-8626-72F46615D7A5}" type="pres">
      <dgm:prSet presAssocID="{6B3E1FD6-5465-48B1-883A-E42E3C48A7A7}" presName="Name19" presStyleLbl="parChTrans1D4" presStyleIdx="5" presStyleCnt="16"/>
      <dgm:spPr/>
    </dgm:pt>
    <dgm:pt modelId="{E8C04F02-D603-47B8-A260-CF3D488B8FCC}" type="pres">
      <dgm:prSet presAssocID="{BFEB498E-27F0-482E-B0C6-9AD5BD3F9BA2}" presName="Name21" presStyleCnt="0"/>
      <dgm:spPr/>
    </dgm:pt>
    <dgm:pt modelId="{D6E36F5E-F45F-47BC-BEB9-E4CB1ACBD817}" type="pres">
      <dgm:prSet presAssocID="{BFEB498E-27F0-482E-B0C6-9AD5BD3F9BA2}" presName="level2Shape" presStyleLbl="node4" presStyleIdx="5" presStyleCnt="16" custScaleX="95401"/>
      <dgm:spPr/>
    </dgm:pt>
    <dgm:pt modelId="{A927F0F9-77B1-4563-B040-5190AEF79D92}" type="pres">
      <dgm:prSet presAssocID="{BFEB498E-27F0-482E-B0C6-9AD5BD3F9BA2}" presName="hierChild3" presStyleCnt="0"/>
      <dgm:spPr/>
    </dgm:pt>
    <dgm:pt modelId="{B96C0542-7343-4754-A078-B86ED276D07A}" type="pres">
      <dgm:prSet presAssocID="{70D77D3C-01D9-495F-80B4-FB4E894A858D}" presName="Name19" presStyleLbl="parChTrans1D4" presStyleIdx="6" presStyleCnt="16"/>
      <dgm:spPr/>
    </dgm:pt>
    <dgm:pt modelId="{3B6F10D5-5CEA-4193-9E58-66226F65A4C1}" type="pres">
      <dgm:prSet presAssocID="{3C08C4A5-97DB-4DCF-A920-5BFB665F3722}" presName="Name21" presStyleCnt="0"/>
      <dgm:spPr/>
    </dgm:pt>
    <dgm:pt modelId="{B85593FF-FC3F-4F0E-9998-82C184D54A07}" type="pres">
      <dgm:prSet presAssocID="{3C08C4A5-97DB-4DCF-A920-5BFB665F3722}" presName="level2Shape" presStyleLbl="node4" presStyleIdx="6" presStyleCnt="16" custScaleX="95401"/>
      <dgm:spPr/>
    </dgm:pt>
    <dgm:pt modelId="{7EB15124-4E92-424F-9587-4E470D1C89CF}" type="pres">
      <dgm:prSet presAssocID="{3C08C4A5-97DB-4DCF-A920-5BFB665F3722}" presName="hierChild3" presStyleCnt="0"/>
      <dgm:spPr/>
    </dgm:pt>
    <dgm:pt modelId="{B9CD9588-E822-4D0E-8C2D-7BE8B5CF3931}" type="pres">
      <dgm:prSet presAssocID="{B03002DF-857D-46E4-849C-A7B86F859BC3}" presName="Name19" presStyleLbl="parChTrans1D4" presStyleIdx="7" presStyleCnt="16"/>
      <dgm:spPr/>
    </dgm:pt>
    <dgm:pt modelId="{CF4567F4-A2A4-4D63-A3C6-39DB3D6FCD0F}" type="pres">
      <dgm:prSet presAssocID="{EE64F89A-12BB-465A-AF54-B2A7F013C020}" presName="Name21" presStyleCnt="0"/>
      <dgm:spPr/>
    </dgm:pt>
    <dgm:pt modelId="{04E04FBA-AA75-4263-B8AB-4FA0CF54C5E8}" type="pres">
      <dgm:prSet presAssocID="{EE64F89A-12BB-465A-AF54-B2A7F013C020}" presName="level2Shape" presStyleLbl="node4" presStyleIdx="7" presStyleCnt="16"/>
      <dgm:spPr/>
    </dgm:pt>
    <dgm:pt modelId="{2A182679-4452-455B-B79F-7982A0DE676F}" type="pres">
      <dgm:prSet presAssocID="{EE64F89A-12BB-465A-AF54-B2A7F013C020}" presName="hierChild3" presStyleCnt="0"/>
      <dgm:spPr/>
    </dgm:pt>
    <dgm:pt modelId="{04EC7B63-2141-4D09-ADEC-F53BEF6E9DFD}" type="pres">
      <dgm:prSet presAssocID="{D397F9EE-4023-4E97-B470-4C4B67EB2185}" presName="Name19" presStyleLbl="parChTrans1D4" presStyleIdx="8" presStyleCnt="16"/>
      <dgm:spPr/>
    </dgm:pt>
    <dgm:pt modelId="{EF1F2C27-FAC8-4F35-B7B6-BEDC63BE1A21}" type="pres">
      <dgm:prSet presAssocID="{B719A5C6-C98A-448F-BE16-9A30DD53A0C3}" presName="Name21" presStyleCnt="0"/>
      <dgm:spPr/>
    </dgm:pt>
    <dgm:pt modelId="{FA1CEE4A-8EDB-4A4C-A31F-BDA6A87E36FA}" type="pres">
      <dgm:prSet presAssocID="{B719A5C6-C98A-448F-BE16-9A30DD53A0C3}" presName="level2Shape" presStyleLbl="node4" presStyleIdx="8" presStyleCnt="16" custScaleX="95401"/>
      <dgm:spPr/>
    </dgm:pt>
    <dgm:pt modelId="{722A8A9A-9AF1-460B-B4F3-90E8456E3820}" type="pres">
      <dgm:prSet presAssocID="{B719A5C6-C98A-448F-BE16-9A30DD53A0C3}" presName="hierChild3" presStyleCnt="0"/>
      <dgm:spPr/>
    </dgm:pt>
    <dgm:pt modelId="{6668BF7A-A0C3-4D8F-9B7F-2E2FD24F20C1}" type="pres">
      <dgm:prSet presAssocID="{322D18F8-77F5-46C2-B18B-9AFE6F923AA4}" presName="Name19" presStyleLbl="parChTrans1D4" presStyleIdx="9" presStyleCnt="16"/>
      <dgm:spPr/>
    </dgm:pt>
    <dgm:pt modelId="{2C12ABC8-1D61-46D8-9A41-4428513A3E40}" type="pres">
      <dgm:prSet presAssocID="{66836451-B8D1-4ABB-819D-8A6FD5DD8F74}" presName="Name21" presStyleCnt="0"/>
      <dgm:spPr/>
    </dgm:pt>
    <dgm:pt modelId="{DB292C5C-1655-4CB7-89FE-855326647A87}" type="pres">
      <dgm:prSet presAssocID="{66836451-B8D1-4ABB-819D-8A6FD5DD8F74}" presName="level2Shape" presStyleLbl="node4" presStyleIdx="9" presStyleCnt="16" custScaleX="95401"/>
      <dgm:spPr/>
    </dgm:pt>
    <dgm:pt modelId="{510366E4-2D62-4AD8-B55F-B2D4EFCDDCB8}" type="pres">
      <dgm:prSet presAssocID="{66836451-B8D1-4ABB-819D-8A6FD5DD8F74}" presName="hierChild3" presStyleCnt="0"/>
      <dgm:spPr/>
    </dgm:pt>
    <dgm:pt modelId="{B935279F-5F51-4D77-956C-E545CD69DBAD}" type="pres">
      <dgm:prSet presAssocID="{4A88B6A5-10B9-48E6-8F90-B1C3AB785ECA}" presName="Name19" presStyleLbl="parChTrans1D4" presStyleIdx="10" presStyleCnt="16"/>
      <dgm:spPr/>
    </dgm:pt>
    <dgm:pt modelId="{378DCF52-8843-4D63-A5EF-2FF27D1BFE24}" type="pres">
      <dgm:prSet presAssocID="{EBFFEFDA-0B72-4964-BE2F-6DA1FEA9CB8C}" presName="Name21" presStyleCnt="0"/>
      <dgm:spPr/>
    </dgm:pt>
    <dgm:pt modelId="{CBD03992-F119-4D8E-B5B7-7549689846AA}" type="pres">
      <dgm:prSet presAssocID="{EBFFEFDA-0B72-4964-BE2F-6DA1FEA9CB8C}" presName="level2Shape" presStyleLbl="node4" presStyleIdx="10" presStyleCnt="16" custScaleX="95401"/>
      <dgm:spPr/>
    </dgm:pt>
    <dgm:pt modelId="{00452AE1-45EE-4882-9CA1-19CD94D53353}" type="pres">
      <dgm:prSet presAssocID="{EBFFEFDA-0B72-4964-BE2F-6DA1FEA9CB8C}" presName="hierChild3" presStyleCnt="0"/>
      <dgm:spPr/>
    </dgm:pt>
    <dgm:pt modelId="{7CBF971D-5BA7-4276-B6F6-E7E15E796CCD}" type="pres">
      <dgm:prSet presAssocID="{B545E85B-8A24-4B61-A09E-7DFFBA560963}" presName="Name19" presStyleLbl="parChTrans1D4" presStyleIdx="11" presStyleCnt="16"/>
      <dgm:spPr/>
    </dgm:pt>
    <dgm:pt modelId="{D77A0D18-2644-4ACD-A19D-1485A5AF5C37}" type="pres">
      <dgm:prSet presAssocID="{339B4FF0-0EA1-4DBD-B597-F3548505C00B}" presName="Name21" presStyleCnt="0"/>
      <dgm:spPr/>
    </dgm:pt>
    <dgm:pt modelId="{1AA3EB80-96A6-46E8-87D5-5987B8F7B862}" type="pres">
      <dgm:prSet presAssocID="{339B4FF0-0EA1-4DBD-B597-F3548505C00B}" presName="level2Shape" presStyleLbl="node4" presStyleIdx="11" presStyleCnt="16" custScaleX="95401"/>
      <dgm:spPr/>
    </dgm:pt>
    <dgm:pt modelId="{D07620CB-3D29-443B-AC31-DCBC847783D4}" type="pres">
      <dgm:prSet presAssocID="{339B4FF0-0EA1-4DBD-B597-F3548505C00B}" presName="hierChild3" presStyleCnt="0"/>
      <dgm:spPr/>
    </dgm:pt>
    <dgm:pt modelId="{9DF94C25-14B7-4ECF-9A8F-978A9AD74D12}" type="pres">
      <dgm:prSet presAssocID="{4A8D6F98-E98F-4A30-A308-4F2308CF6ABD}" presName="Name19" presStyleLbl="parChTrans1D3" presStyleIdx="2" presStyleCnt="3"/>
      <dgm:spPr/>
    </dgm:pt>
    <dgm:pt modelId="{E5089A2F-0BAD-49F5-A1DC-66DAD3E0D5F4}" type="pres">
      <dgm:prSet presAssocID="{8620EE99-E329-4AE3-A35D-F35158D9D99E}" presName="Name21" presStyleCnt="0"/>
      <dgm:spPr/>
    </dgm:pt>
    <dgm:pt modelId="{C0AC5195-940E-40AA-B584-EC4F0D7A6910}" type="pres">
      <dgm:prSet presAssocID="{8620EE99-E329-4AE3-A35D-F35158D9D99E}" presName="level2Shape" presStyleLbl="node3" presStyleIdx="2" presStyleCnt="3" custScaleX="95401"/>
      <dgm:spPr/>
    </dgm:pt>
    <dgm:pt modelId="{F9CA4CB9-C7AC-4BCA-8B52-A17A2140310A}" type="pres">
      <dgm:prSet presAssocID="{8620EE99-E329-4AE3-A35D-F35158D9D99E}" presName="hierChild3" presStyleCnt="0"/>
      <dgm:spPr/>
    </dgm:pt>
    <dgm:pt modelId="{3B95945A-ACAA-4C1E-8AEB-5F812FFA4AD0}" type="pres">
      <dgm:prSet presAssocID="{5BFD5BD2-BDA7-4468-9FC5-10889FC1F5B8}" presName="Name19" presStyleLbl="parChTrans1D4" presStyleIdx="12" presStyleCnt="16"/>
      <dgm:spPr/>
    </dgm:pt>
    <dgm:pt modelId="{BF50A5AC-343C-4806-9F87-92F9705C9939}" type="pres">
      <dgm:prSet presAssocID="{63B4DC89-FDA9-4EE9-BA71-F3F3D7AC628D}" presName="Name21" presStyleCnt="0"/>
      <dgm:spPr/>
    </dgm:pt>
    <dgm:pt modelId="{CFE1B272-32A6-4C49-8BF4-A9E1C630352A}" type="pres">
      <dgm:prSet presAssocID="{63B4DC89-FDA9-4EE9-BA71-F3F3D7AC628D}" presName="level2Shape" presStyleLbl="node4" presStyleIdx="12" presStyleCnt="16" custScaleX="95401"/>
      <dgm:spPr/>
    </dgm:pt>
    <dgm:pt modelId="{E49CBB68-7FC5-4C42-AD39-8C68B55AD54A}" type="pres">
      <dgm:prSet presAssocID="{63B4DC89-FDA9-4EE9-BA71-F3F3D7AC628D}" presName="hierChild3" presStyleCnt="0"/>
      <dgm:spPr/>
    </dgm:pt>
    <dgm:pt modelId="{D2369DE5-0832-4B55-920F-642EE4CADF4B}" type="pres">
      <dgm:prSet presAssocID="{2BAA4ADA-08D4-4C72-8C52-A63546594D2D}" presName="Name19" presStyleLbl="parChTrans1D4" presStyleIdx="13" presStyleCnt="16"/>
      <dgm:spPr/>
    </dgm:pt>
    <dgm:pt modelId="{9D9F5D60-3921-48C4-9E5E-7C146CE6ED69}" type="pres">
      <dgm:prSet presAssocID="{C71DEB1A-A013-4FC9-B200-AB5AE35104E8}" presName="Name21" presStyleCnt="0"/>
      <dgm:spPr/>
    </dgm:pt>
    <dgm:pt modelId="{3CFF5690-349E-415E-B8B8-0D77C9D5CBE9}" type="pres">
      <dgm:prSet presAssocID="{C71DEB1A-A013-4FC9-B200-AB5AE35104E8}" presName="level2Shape" presStyleLbl="node4" presStyleIdx="13" presStyleCnt="16" custScaleX="95401"/>
      <dgm:spPr/>
    </dgm:pt>
    <dgm:pt modelId="{BCCDC9E1-F4FE-4546-8496-62F2AA6B4299}" type="pres">
      <dgm:prSet presAssocID="{C71DEB1A-A013-4FC9-B200-AB5AE35104E8}" presName="hierChild3" presStyleCnt="0"/>
      <dgm:spPr/>
    </dgm:pt>
    <dgm:pt modelId="{730A7397-F27D-4F90-8932-F752A494465C}" type="pres">
      <dgm:prSet presAssocID="{C2E6F237-CD62-4F72-8D52-3A2862A9F6DC}" presName="Name19" presStyleLbl="parChTrans1D4" presStyleIdx="14" presStyleCnt="16"/>
      <dgm:spPr/>
    </dgm:pt>
    <dgm:pt modelId="{D77E665C-D37C-4394-9DEE-2772747B31D5}" type="pres">
      <dgm:prSet presAssocID="{85BA5F4A-B53E-49C5-A58D-0F7972246E46}" presName="Name21" presStyleCnt="0"/>
      <dgm:spPr/>
    </dgm:pt>
    <dgm:pt modelId="{9CEB5592-56EF-4D7F-99CE-70EC6B61EA99}" type="pres">
      <dgm:prSet presAssocID="{85BA5F4A-B53E-49C5-A58D-0F7972246E46}" presName="level2Shape" presStyleLbl="node4" presStyleIdx="14" presStyleCnt="16" custScaleX="95401"/>
      <dgm:spPr/>
    </dgm:pt>
    <dgm:pt modelId="{EBEA8655-7D6C-481D-B140-01E3E3A4E4CE}" type="pres">
      <dgm:prSet presAssocID="{85BA5F4A-B53E-49C5-A58D-0F7972246E46}" presName="hierChild3" presStyleCnt="0"/>
      <dgm:spPr/>
    </dgm:pt>
    <dgm:pt modelId="{78D92691-B72F-4891-9192-083EF827738D}" type="pres">
      <dgm:prSet presAssocID="{D69999B9-7DE3-471A-ACB9-240B6C5E1CCE}" presName="Name19" presStyleLbl="parChTrans1D4" presStyleIdx="15" presStyleCnt="16"/>
      <dgm:spPr/>
    </dgm:pt>
    <dgm:pt modelId="{84A26589-DDE1-4587-94D0-E23FCB51DDC4}" type="pres">
      <dgm:prSet presAssocID="{DB2E3972-DC3F-48CD-BDF8-40D750A91846}" presName="Name21" presStyleCnt="0"/>
      <dgm:spPr/>
    </dgm:pt>
    <dgm:pt modelId="{4C7EC8E1-C31B-4A47-BF38-B98C20BC72A9}" type="pres">
      <dgm:prSet presAssocID="{DB2E3972-DC3F-48CD-BDF8-40D750A91846}" presName="level2Shape" presStyleLbl="node4" presStyleIdx="15" presStyleCnt="16" custScaleX="95401"/>
      <dgm:spPr/>
    </dgm:pt>
    <dgm:pt modelId="{0D7E78DC-9675-47A8-8E0D-7CA73096FA02}" type="pres">
      <dgm:prSet presAssocID="{DB2E3972-DC3F-48CD-BDF8-40D750A91846}" presName="hierChild3" presStyleCnt="0"/>
      <dgm:spPr/>
    </dgm:pt>
    <dgm:pt modelId="{9D7751F8-0BD9-4111-8D77-B1BD54B7C7FF}" type="pres">
      <dgm:prSet presAssocID="{1CB0B04F-E3B6-4588-B3BE-C0141E77AFB9}" presName="bgShapesFlow" presStyleCnt="0"/>
      <dgm:spPr/>
    </dgm:pt>
    <dgm:pt modelId="{FE2E18FA-445D-4682-A1D7-0F668EB50B5D}" type="pres">
      <dgm:prSet presAssocID="{2BF721B8-5AE0-420F-B2CA-FBDE4A9678F7}" presName="rectComp" presStyleCnt="0"/>
      <dgm:spPr/>
    </dgm:pt>
    <dgm:pt modelId="{C5851A8D-C378-4D6B-8D95-0A10541C7CAF}" type="pres">
      <dgm:prSet presAssocID="{2BF721B8-5AE0-420F-B2CA-FBDE4A9678F7}" presName="bgRect" presStyleLbl="bgShp" presStyleIdx="0" presStyleCnt="7" custLinFactNeighborX="-946" custLinFactNeighborY="1869"/>
      <dgm:spPr/>
    </dgm:pt>
    <dgm:pt modelId="{4DC5AAED-19CE-44C0-93E4-64FE7E4E7BC4}" type="pres">
      <dgm:prSet presAssocID="{2BF721B8-5AE0-420F-B2CA-FBDE4A9678F7}" presName="bgRectTx" presStyleLbl="bgShp" presStyleIdx="0" presStyleCnt="7">
        <dgm:presLayoutVars>
          <dgm:bulletEnabled val="1"/>
        </dgm:presLayoutVars>
      </dgm:prSet>
      <dgm:spPr/>
    </dgm:pt>
    <dgm:pt modelId="{092855A3-0AF1-4C9F-AAAB-421679A5A0CA}" type="pres">
      <dgm:prSet presAssocID="{2BF721B8-5AE0-420F-B2CA-FBDE4A9678F7}" presName="spComp" presStyleCnt="0"/>
      <dgm:spPr/>
    </dgm:pt>
    <dgm:pt modelId="{58D54AFB-2D38-471B-8D00-8DEF8EFA3D30}" type="pres">
      <dgm:prSet presAssocID="{2BF721B8-5AE0-420F-B2CA-FBDE4A9678F7}" presName="vSp" presStyleCnt="0"/>
      <dgm:spPr/>
    </dgm:pt>
    <dgm:pt modelId="{CAFAA5C5-7FC3-48EA-B637-54B5A4DE62A5}" type="pres">
      <dgm:prSet presAssocID="{ABED34C1-0ED6-4EBE-916A-E0B31511229D}" presName="rectComp" presStyleCnt="0"/>
      <dgm:spPr/>
    </dgm:pt>
    <dgm:pt modelId="{4B7EA27C-4508-4529-8DB8-27DF994A5EC6}" type="pres">
      <dgm:prSet presAssocID="{ABED34C1-0ED6-4EBE-916A-E0B31511229D}" presName="bgRect" presStyleLbl="bgShp" presStyleIdx="1" presStyleCnt="7"/>
      <dgm:spPr/>
    </dgm:pt>
    <dgm:pt modelId="{E09DFAC5-CF13-45A6-85E4-B8CD098A1525}" type="pres">
      <dgm:prSet presAssocID="{ABED34C1-0ED6-4EBE-916A-E0B31511229D}" presName="bgRectTx" presStyleLbl="bgShp" presStyleIdx="1" presStyleCnt="7">
        <dgm:presLayoutVars>
          <dgm:bulletEnabled val="1"/>
        </dgm:presLayoutVars>
      </dgm:prSet>
      <dgm:spPr/>
    </dgm:pt>
    <dgm:pt modelId="{984E34DE-04D6-411E-9C7E-35FAACA2C4A7}" type="pres">
      <dgm:prSet presAssocID="{ABED34C1-0ED6-4EBE-916A-E0B31511229D}" presName="spComp" presStyleCnt="0"/>
      <dgm:spPr/>
    </dgm:pt>
    <dgm:pt modelId="{60C357F4-8C6A-4B19-8EE7-B0BF0174EEF2}" type="pres">
      <dgm:prSet presAssocID="{ABED34C1-0ED6-4EBE-916A-E0B31511229D}" presName="vSp" presStyleCnt="0"/>
      <dgm:spPr/>
    </dgm:pt>
    <dgm:pt modelId="{ED1F24F8-1E82-4014-AE4C-4947527AE321}" type="pres">
      <dgm:prSet presAssocID="{7A6A8266-E8B4-4D42-B598-A8DE05B6DA2B}" presName="rectComp" presStyleCnt="0"/>
      <dgm:spPr/>
    </dgm:pt>
    <dgm:pt modelId="{4FF64BF8-8E35-4B8D-9A45-80E0B03A012D}" type="pres">
      <dgm:prSet presAssocID="{7A6A8266-E8B4-4D42-B598-A8DE05B6DA2B}" presName="bgRect" presStyleLbl="bgShp" presStyleIdx="2" presStyleCnt="7"/>
      <dgm:spPr/>
    </dgm:pt>
    <dgm:pt modelId="{64F489D7-E558-46F3-9D07-52543606F765}" type="pres">
      <dgm:prSet presAssocID="{7A6A8266-E8B4-4D42-B598-A8DE05B6DA2B}" presName="bgRectTx" presStyleLbl="bgShp" presStyleIdx="2" presStyleCnt="7">
        <dgm:presLayoutVars>
          <dgm:bulletEnabled val="1"/>
        </dgm:presLayoutVars>
      </dgm:prSet>
      <dgm:spPr/>
    </dgm:pt>
    <dgm:pt modelId="{A03DA4FB-0F81-414A-A80B-0B89CE2167BE}" type="pres">
      <dgm:prSet presAssocID="{7A6A8266-E8B4-4D42-B598-A8DE05B6DA2B}" presName="spComp" presStyleCnt="0"/>
      <dgm:spPr/>
    </dgm:pt>
    <dgm:pt modelId="{9CC93418-B54D-408F-8E97-956281EED264}" type="pres">
      <dgm:prSet presAssocID="{7A6A8266-E8B4-4D42-B598-A8DE05B6DA2B}" presName="vSp" presStyleCnt="0"/>
      <dgm:spPr/>
    </dgm:pt>
    <dgm:pt modelId="{77A29764-98EE-4CEB-96AD-9D11896C245A}" type="pres">
      <dgm:prSet presAssocID="{50AF9799-987B-4BA9-B85B-D2E25D539425}" presName="rectComp" presStyleCnt="0"/>
      <dgm:spPr/>
    </dgm:pt>
    <dgm:pt modelId="{F8AACCC9-7214-4094-BB7A-717B223C6EEA}" type="pres">
      <dgm:prSet presAssocID="{50AF9799-987B-4BA9-B85B-D2E25D539425}" presName="bgRect" presStyleLbl="bgShp" presStyleIdx="3" presStyleCnt="7"/>
      <dgm:spPr/>
    </dgm:pt>
    <dgm:pt modelId="{6DE1CB31-A587-4CD1-B12F-B14E6623C8B7}" type="pres">
      <dgm:prSet presAssocID="{50AF9799-987B-4BA9-B85B-D2E25D539425}" presName="bgRectTx" presStyleLbl="bgShp" presStyleIdx="3" presStyleCnt="7">
        <dgm:presLayoutVars>
          <dgm:bulletEnabled val="1"/>
        </dgm:presLayoutVars>
      </dgm:prSet>
      <dgm:spPr/>
    </dgm:pt>
    <dgm:pt modelId="{06A1042E-7288-483D-9840-8587C00A799F}" type="pres">
      <dgm:prSet presAssocID="{50AF9799-987B-4BA9-B85B-D2E25D539425}" presName="spComp" presStyleCnt="0"/>
      <dgm:spPr/>
    </dgm:pt>
    <dgm:pt modelId="{204DB185-AB40-4D69-8E20-20FB274CC3CD}" type="pres">
      <dgm:prSet presAssocID="{50AF9799-987B-4BA9-B85B-D2E25D539425}" presName="vSp" presStyleCnt="0"/>
      <dgm:spPr/>
    </dgm:pt>
    <dgm:pt modelId="{4E70D168-81DA-4AC4-ADB5-149415DB2704}" type="pres">
      <dgm:prSet presAssocID="{480CEA99-835A-4500-81D1-5A09015B77A8}" presName="rectComp" presStyleCnt="0"/>
      <dgm:spPr/>
    </dgm:pt>
    <dgm:pt modelId="{63759447-4E2F-4170-A407-8576DACA4E0B}" type="pres">
      <dgm:prSet presAssocID="{480CEA99-835A-4500-81D1-5A09015B77A8}" presName="bgRect" presStyleLbl="bgShp" presStyleIdx="4" presStyleCnt="7"/>
      <dgm:spPr/>
    </dgm:pt>
    <dgm:pt modelId="{58065542-F827-43E4-9606-A69521ED0E05}" type="pres">
      <dgm:prSet presAssocID="{480CEA99-835A-4500-81D1-5A09015B77A8}" presName="bgRectTx" presStyleLbl="bgShp" presStyleIdx="4" presStyleCnt="7">
        <dgm:presLayoutVars>
          <dgm:bulletEnabled val="1"/>
        </dgm:presLayoutVars>
      </dgm:prSet>
      <dgm:spPr/>
    </dgm:pt>
    <dgm:pt modelId="{65FD4674-7BC0-467B-8E86-6075B2FEAB47}" type="pres">
      <dgm:prSet presAssocID="{480CEA99-835A-4500-81D1-5A09015B77A8}" presName="spComp" presStyleCnt="0"/>
      <dgm:spPr/>
    </dgm:pt>
    <dgm:pt modelId="{7E0A4107-D1D9-43DE-BB82-51CBC58C4D82}" type="pres">
      <dgm:prSet presAssocID="{480CEA99-835A-4500-81D1-5A09015B77A8}" presName="vSp" presStyleCnt="0"/>
      <dgm:spPr/>
    </dgm:pt>
    <dgm:pt modelId="{9A32E47A-2388-4100-9574-2A41C41CFA4C}" type="pres">
      <dgm:prSet presAssocID="{19480856-70F6-4D95-B3A9-E0C7966510EB}" presName="rectComp" presStyleCnt="0"/>
      <dgm:spPr/>
    </dgm:pt>
    <dgm:pt modelId="{63158DC5-0F36-4603-A8BC-EC85ED1B66AF}" type="pres">
      <dgm:prSet presAssocID="{19480856-70F6-4D95-B3A9-E0C7966510EB}" presName="bgRect" presStyleLbl="bgShp" presStyleIdx="5" presStyleCnt="7"/>
      <dgm:spPr/>
    </dgm:pt>
    <dgm:pt modelId="{48EC3BF7-E67C-48AC-8353-90E56891CDE1}" type="pres">
      <dgm:prSet presAssocID="{19480856-70F6-4D95-B3A9-E0C7966510EB}" presName="bgRectTx" presStyleLbl="bgShp" presStyleIdx="5" presStyleCnt="7">
        <dgm:presLayoutVars>
          <dgm:bulletEnabled val="1"/>
        </dgm:presLayoutVars>
      </dgm:prSet>
      <dgm:spPr/>
    </dgm:pt>
    <dgm:pt modelId="{61A1F77B-BCFE-44D8-BB2E-3C477FC9A911}" type="pres">
      <dgm:prSet presAssocID="{19480856-70F6-4D95-B3A9-E0C7966510EB}" presName="spComp" presStyleCnt="0"/>
      <dgm:spPr/>
    </dgm:pt>
    <dgm:pt modelId="{3E1C6EDE-0F98-4FE9-A395-F5428FFC030E}" type="pres">
      <dgm:prSet presAssocID="{19480856-70F6-4D95-B3A9-E0C7966510EB}" presName="vSp" presStyleCnt="0"/>
      <dgm:spPr/>
    </dgm:pt>
    <dgm:pt modelId="{A7DD4430-A63E-438E-8451-5BE0EB2EAF9A}" type="pres">
      <dgm:prSet presAssocID="{AE566380-A174-4A01-A3BD-0ACC373944FA}" presName="rectComp" presStyleCnt="0"/>
      <dgm:spPr/>
    </dgm:pt>
    <dgm:pt modelId="{67E759AE-5C50-405C-9CAB-E0D4AAE98F2B}" type="pres">
      <dgm:prSet presAssocID="{AE566380-A174-4A01-A3BD-0ACC373944FA}" presName="bgRect" presStyleLbl="bgShp" presStyleIdx="6" presStyleCnt="7"/>
      <dgm:spPr/>
    </dgm:pt>
    <dgm:pt modelId="{C7EE67ED-8627-4B25-812E-905D90666E04}" type="pres">
      <dgm:prSet presAssocID="{AE566380-A174-4A01-A3BD-0ACC373944FA}" presName="bgRectTx" presStyleLbl="bgShp" presStyleIdx="6" presStyleCnt="7">
        <dgm:presLayoutVars>
          <dgm:bulletEnabled val="1"/>
        </dgm:presLayoutVars>
      </dgm:prSet>
      <dgm:spPr/>
    </dgm:pt>
  </dgm:ptLst>
  <dgm:cxnLst>
    <dgm:cxn modelId="{6E792003-9678-4EB7-BBB7-AB2409343FE7}" type="presOf" srcId="{C28CA7F4-374E-42EB-87C8-D464DEB4DC05}" destId="{FA054981-5577-4269-B24F-DA5E23134167}" srcOrd="0" destOrd="0" presId="urn:microsoft.com/office/officeart/2005/8/layout/hierarchy6"/>
    <dgm:cxn modelId="{581A6108-79E1-44A8-9738-EC4105A2DB31}" type="presOf" srcId="{ABED34C1-0ED6-4EBE-916A-E0B31511229D}" destId="{E09DFAC5-CF13-45A6-85E4-B8CD098A1525}" srcOrd="1" destOrd="0" presId="urn:microsoft.com/office/officeart/2005/8/layout/hierarchy6"/>
    <dgm:cxn modelId="{71752C0B-79D0-4E06-812C-3A0C53F26AB1}" type="presOf" srcId="{4A88B6A5-10B9-48E6-8F90-B1C3AB785ECA}" destId="{B935279F-5F51-4D77-956C-E545CD69DBAD}" srcOrd="0" destOrd="0" presId="urn:microsoft.com/office/officeart/2005/8/layout/hierarchy6"/>
    <dgm:cxn modelId="{D6074017-C489-4F36-9F4A-709E8FB68673}" type="presOf" srcId="{0DF91308-A003-49EE-B533-DC2EBF08432F}" destId="{CC569C69-8C99-4F0B-AB5D-5A1457A9ACEA}" srcOrd="0" destOrd="0" presId="urn:microsoft.com/office/officeart/2005/8/layout/hierarchy6"/>
    <dgm:cxn modelId="{662AE818-7020-42A0-BF16-C1A123727231}" srcId="{66836451-B8D1-4ABB-819D-8A6FD5DD8F74}" destId="{EBFFEFDA-0B72-4964-BE2F-6DA1FEA9CB8C}" srcOrd="0" destOrd="0" parTransId="{4A88B6A5-10B9-48E6-8F90-B1C3AB785ECA}" sibTransId="{45B8328F-2630-4377-871F-841C7CBE8328}"/>
    <dgm:cxn modelId="{0AF48F19-974A-43FE-BB7B-5142657B541D}" type="presOf" srcId="{B789068E-F400-440D-83FA-12CC830C1F5A}" destId="{573BDC04-6132-4C0E-8F85-5A58CA48F98B}" srcOrd="0" destOrd="0" presId="urn:microsoft.com/office/officeart/2005/8/layout/hierarchy6"/>
    <dgm:cxn modelId="{EE28D319-A270-473E-9DB7-4C0934BB7A95}" srcId="{8A143A27-C262-4A98-8F98-0FAE34F12EE2}" destId="{7066CA43-A6D6-4553-AC1E-ED6BB71B2DD7}" srcOrd="1" destOrd="0" parTransId="{07232AAA-65D5-4C27-A8BC-FC0B81DD1DDE}" sibTransId="{35EE3319-2DCD-4A0E-B130-1255E09E397E}"/>
    <dgm:cxn modelId="{9617E919-0E81-414A-8D40-62DCA21B0A32}" type="presOf" srcId="{C71DEB1A-A013-4FC9-B200-AB5AE35104E8}" destId="{3CFF5690-349E-415E-B8B8-0D77C9D5CBE9}" srcOrd="0" destOrd="0" presId="urn:microsoft.com/office/officeart/2005/8/layout/hierarchy6"/>
    <dgm:cxn modelId="{C64A8C1D-7C16-4D30-8169-CDBA7DF4A2DB}" type="presOf" srcId="{8054CD55-2985-49DD-AC3F-B3A9863093B8}" destId="{B1050FF7-4DB5-4B70-A280-3B78F833D038}" srcOrd="0" destOrd="0" presId="urn:microsoft.com/office/officeart/2005/8/layout/hierarchy6"/>
    <dgm:cxn modelId="{02424320-E9AB-4916-93DA-55C39E33FBC9}" type="presOf" srcId="{BFEB498E-27F0-482E-B0C6-9AD5BD3F9BA2}" destId="{D6E36F5E-F45F-47BC-BEB9-E4CB1ACBD817}" srcOrd="0" destOrd="0" presId="urn:microsoft.com/office/officeart/2005/8/layout/hierarchy6"/>
    <dgm:cxn modelId="{F1F8BD25-95FC-46DB-BCC2-D1DBD074F5B9}" srcId="{8620EE99-E329-4AE3-A35D-F35158D9D99E}" destId="{63B4DC89-FDA9-4EE9-BA71-F3F3D7AC628D}" srcOrd="0" destOrd="0" parTransId="{5BFD5BD2-BDA7-4468-9FC5-10889FC1F5B8}" sibTransId="{3FD678DF-79B9-4DFE-91CF-0936BDA34401}"/>
    <dgm:cxn modelId="{A4A4C027-551C-4494-8D44-14DF684218F4}" type="presOf" srcId="{3C08C4A5-97DB-4DCF-A920-5BFB665F3722}" destId="{B85593FF-FC3F-4F0E-9998-82C184D54A07}" srcOrd="0" destOrd="0" presId="urn:microsoft.com/office/officeart/2005/8/layout/hierarchy6"/>
    <dgm:cxn modelId="{DB3A1F30-7516-47A0-8E1B-BDE39921ECFD}" srcId="{EBFFEFDA-0B72-4964-BE2F-6DA1FEA9CB8C}" destId="{339B4FF0-0EA1-4DBD-B597-F3548505C00B}" srcOrd="0" destOrd="0" parTransId="{B545E85B-8A24-4B61-A09E-7DFFBA560963}" sibTransId="{74D7BE7D-895D-441C-A827-19BD6314D531}"/>
    <dgm:cxn modelId="{0EF56D3B-D961-4AF7-A10E-61019837CEA4}" srcId="{1CB0B04F-E3B6-4588-B3BE-C0141E77AFB9}" destId="{8A143A27-C262-4A98-8F98-0FAE34F12EE2}" srcOrd="0" destOrd="0" parTransId="{81E3067A-E976-4677-9AC7-1010624B18AD}" sibTransId="{9DBF7F0B-0109-4005-AD12-B8FC0C247C20}"/>
    <dgm:cxn modelId="{EC40533B-BF1E-4062-BD3D-14E0D01B204D}" srcId="{8A143A27-C262-4A98-8F98-0FAE34F12EE2}" destId="{B789068E-F400-440D-83FA-12CC830C1F5A}" srcOrd="0" destOrd="0" parTransId="{C24849A3-2A94-441A-B42A-1D2FCBB52BA3}" sibTransId="{34041EF2-EB47-4883-93A7-F400F257B5BB}"/>
    <dgm:cxn modelId="{D254F43F-A93F-4B14-81BB-ECBE58D6ED10}" srcId="{1CB0B04F-E3B6-4588-B3BE-C0141E77AFB9}" destId="{7A6A8266-E8B4-4D42-B598-A8DE05B6DA2B}" srcOrd="3" destOrd="0" parTransId="{BD94E963-99BA-43CA-AD11-6CB0BFDB8DA2}" sibTransId="{2DB42DCC-184D-40B8-8951-1D849FEFA6DF}"/>
    <dgm:cxn modelId="{B89A975E-365A-4B5A-9D63-B1824CCDBE09}" type="presOf" srcId="{19480856-70F6-4D95-B3A9-E0C7966510EB}" destId="{48EC3BF7-E67C-48AC-8353-90E56891CDE1}" srcOrd="1" destOrd="0" presId="urn:microsoft.com/office/officeart/2005/8/layout/hierarchy6"/>
    <dgm:cxn modelId="{E2405E60-CC92-4A8F-BD75-43DBEAEBF658}" srcId="{4F933DE2-FC57-4C1D-A38B-7ADEFB81B95C}" destId="{C28CA7F4-374E-42EB-87C8-D464DEB4DC05}" srcOrd="0" destOrd="0" parTransId="{F7035C8F-9D73-40E6-9038-692C66BCA2F4}" sibTransId="{0054089A-01A4-4F39-96FA-B7FC95F30CA5}"/>
    <dgm:cxn modelId="{06EDC041-1B45-4D92-886C-B0E2F77EA8D5}" type="presOf" srcId="{63B4DC89-FDA9-4EE9-BA71-F3F3D7AC628D}" destId="{CFE1B272-32A6-4C49-8BF4-A9E1C630352A}" srcOrd="0" destOrd="0" presId="urn:microsoft.com/office/officeart/2005/8/layout/hierarchy6"/>
    <dgm:cxn modelId="{2CED0D62-993F-4A88-9B4C-7966DA85C399}" srcId="{B789068E-F400-440D-83FA-12CC830C1F5A}" destId="{8054CD55-2985-49DD-AC3F-B3A9863093B8}" srcOrd="0" destOrd="0" parTransId="{0DF91308-A003-49EE-B533-DC2EBF08432F}" sibTransId="{6690F6B4-6D9A-459C-A080-E57485D9743B}"/>
    <dgm:cxn modelId="{155A3944-2AC0-41AF-8A0D-6B41E567A9AF}" type="presOf" srcId="{50AF9799-987B-4BA9-B85B-D2E25D539425}" destId="{6DE1CB31-A587-4CD1-B12F-B14E6623C8B7}" srcOrd="1" destOrd="0" presId="urn:microsoft.com/office/officeart/2005/8/layout/hierarchy6"/>
    <dgm:cxn modelId="{5FBDF964-4877-4692-A68C-F7A1968F42F4}" type="presOf" srcId="{7A6A8266-E8B4-4D42-B598-A8DE05B6DA2B}" destId="{64F489D7-E558-46F3-9D07-52543606F765}" srcOrd="1" destOrd="0" presId="urn:microsoft.com/office/officeart/2005/8/layout/hierarchy6"/>
    <dgm:cxn modelId="{4B37F445-B3D4-4E62-A307-8D36A49C1493}" type="presOf" srcId="{D69999B9-7DE3-471A-ACB9-240B6C5E1CCE}" destId="{78D92691-B72F-4891-9192-083EF827738D}" srcOrd="0" destOrd="0" presId="urn:microsoft.com/office/officeart/2005/8/layout/hierarchy6"/>
    <dgm:cxn modelId="{33757066-0222-487B-9993-9CD7F31E1CE8}" srcId="{63B4DC89-FDA9-4EE9-BA71-F3F3D7AC628D}" destId="{C71DEB1A-A013-4FC9-B200-AB5AE35104E8}" srcOrd="0" destOrd="0" parTransId="{2BAA4ADA-08D4-4C72-8C52-A63546594D2D}" sibTransId="{813DE5B7-8E20-4AF9-B3D5-6901BB78F3E7}"/>
    <dgm:cxn modelId="{4B836F69-FB5C-4932-86F6-19402AAC9059}" type="presOf" srcId="{5BFD5BD2-BDA7-4468-9FC5-10889FC1F5B8}" destId="{3B95945A-ACAA-4C1E-8AEB-5F812FFA4AD0}" srcOrd="0" destOrd="0" presId="urn:microsoft.com/office/officeart/2005/8/layout/hierarchy6"/>
    <dgm:cxn modelId="{250B5A6C-0AFF-4D86-9F2C-D09F71D60C0F}" type="presOf" srcId="{339B4FF0-0EA1-4DBD-B597-F3548505C00B}" destId="{1AA3EB80-96A6-46E8-87D5-5987B8F7B862}" srcOrd="0" destOrd="0" presId="urn:microsoft.com/office/officeart/2005/8/layout/hierarchy6"/>
    <dgm:cxn modelId="{F7A07A6C-2AB2-419E-8728-64678690E6B7}" type="presOf" srcId="{8A143A27-C262-4A98-8F98-0FAE34F12EE2}" destId="{DF7B6735-86DB-4588-BAF2-76DCF77300F1}" srcOrd="0" destOrd="0" presId="urn:microsoft.com/office/officeart/2005/8/layout/hierarchy6"/>
    <dgm:cxn modelId="{851FFB6C-4C62-4E49-B0EE-65B5F28DF9CF}" type="presOf" srcId="{07232AAA-65D5-4C27-A8BC-FC0B81DD1DDE}" destId="{469A5664-D54E-4E8E-92C4-945A9D6EAAC2}" srcOrd="0" destOrd="0" presId="urn:microsoft.com/office/officeart/2005/8/layout/hierarchy6"/>
    <dgm:cxn modelId="{4CDC486D-C4B4-4009-9387-EDEB1F5825D5}" type="presOf" srcId="{2BF721B8-5AE0-420F-B2CA-FBDE4A9678F7}" destId="{4DC5AAED-19CE-44C0-93E4-64FE7E4E7BC4}" srcOrd="1" destOrd="0" presId="urn:microsoft.com/office/officeart/2005/8/layout/hierarchy6"/>
    <dgm:cxn modelId="{45EA534D-973D-4957-B366-7B05F6B8DA5C}" type="presOf" srcId="{2BF721B8-5AE0-420F-B2CA-FBDE4A9678F7}" destId="{C5851A8D-C378-4D6B-8D95-0A10541C7CAF}" srcOrd="0" destOrd="0" presId="urn:microsoft.com/office/officeart/2005/8/layout/hierarchy6"/>
    <dgm:cxn modelId="{BD25474E-4906-4966-AD01-A23D88E49020}" srcId="{1CB0B04F-E3B6-4588-B3BE-C0141E77AFB9}" destId="{480CEA99-835A-4500-81D1-5A09015B77A8}" srcOrd="5" destOrd="0" parTransId="{F6218D8A-4B53-4121-8814-111D164311D2}" sibTransId="{10C92F9A-4F00-44B1-82D9-A62A141DE6AA}"/>
    <dgm:cxn modelId="{E3901E50-8E70-43D5-844F-1580C7428116}" type="presOf" srcId="{AE566380-A174-4A01-A3BD-0ACC373944FA}" destId="{C7EE67ED-8627-4B25-812E-905D90666E04}" srcOrd="1" destOrd="0" presId="urn:microsoft.com/office/officeart/2005/8/layout/hierarchy6"/>
    <dgm:cxn modelId="{8E5BFC50-5C25-4B49-91BE-D610B6579B57}" srcId="{D7D68BBD-821D-498E-B0AF-D501025571AE}" destId="{C2810D41-AD21-4035-B13C-BCDA5854EDE5}" srcOrd="0" destOrd="0" parTransId="{F17D4EA4-6D25-4BE2-9836-ED1AC040740F}" sibTransId="{3B31A6A9-6808-4D82-A493-4F903AB8CDAE}"/>
    <dgm:cxn modelId="{C8605751-B1DC-4D62-99C0-CCB36D4A58F9}" srcId="{B719A5C6-C98A-448F-BE16-9A30DD53A0C3}" destId="{66836451-B8D1-4ABB-819D-8A6FD5DD8F74}" srcOrd="0" destOrd="0" parTransId="{322D18F8-77F5-46C2-B18B-9AFE6F923AA4}" sibTransId="{BB347302-7785-4651-B71E-AA4715A85EBF}"/>
    <dgm:cxn modelId="{F2551173-C757-4B08-8804-74CC1AA18E56}" srcId="{1CB0B04F-E3B6-4588-B3BE-C0141E77AFB9}" destId="{19480856-70F6-4D95-B3A9-E0C7966510EB}" srcOrd="6" destOrd="0" parTransId="{2CD8AC36-4191-4034-9A04-8674F52FA176}" sibTransId="{74B34A45-FF84-4603-BE46-001BE8440545}"/>
    <dgm:cxn modelId="{483F1753-AD68-4C1B-925E-12CE915CBAAB}" srcId="{7066CA43-A6D6-4553-AC1E-ED6BB71B2DD7}" destId="{8620EE99-E329-4AE3-A35D-F35158D9D99E}" srcOrd="1" destOrd="0" parTransId="{4A8D6F98-E98F-4A30-A308-4F2308CF6ABD}" sibTransId="{05128581-1508-4A42-8495-D418A3208511}"/>
    <dgm:cxn modelId="{C55F2253-5EF4-4E74-BEB8-6A45608D6189}" type="presOf" srcId="{F7035C8F-9D73-40E6-9038-692C66BCA2F4}" destId="{3AD6A840-E761-4456-90F0-676272247C41}" srcOrd="0" destOrd="0" presId="urn:microsoft.com/office/officeart/2005/8/layout/hierarchy6"/>
    <dgm:cxn modelId="{B64D8D73-7CD1-4E27-8488-96EB0E83C8DB}" type="presOf" srcId="{19480856-70F6-4D95-B3A9-E0C7966510EB}" destId="{63158DC5-0F36-4603-A8BC-EC85ED1B66AF}" srcOrd="0" destOrd="0" presId="urn:microsoft.com/office/officeart/2005/8/layout/hierarchy6"/>
    <dgm:cxn modelId="{5C5E7A56-5B85-4BC6-9AF8-F27541697F53}" type="presOf" srcId="{322D18F8-77F5-46C2-B18B-9AFE6F923AA4}" destId="{6668BF7A-A0C3-4D8F-9B7F-2E2FD24F20C1}" srcOrd="0" destOrd="0" presId="urn:microsoft.com/office/officeart/2005/8/layout/hierarchy6"/>
    <dgm:cxn modelId="{66EDBA58-A6FB-4DD5-8BE5-999A2A5D73BE}" type="presOf" srcId="{7066CA43-A6D6-4553-AC1E-ED6BB71B2DD7}" destId="{D065FF94-3F09-403D-AA1F-45C24F354ADB}" srcOrd="0" destOrd="0" presId="urn:microsoft.com/office/officeart/2005/8/layout/hierarchy6"/>
    <dgm:cxn modelId="{D2D3EA7A-B034-474C-8533-561879196C9D}" type="presOf" srcId="{F17D4EA4-6D25-4BE2-9836-ED1AC040740F}" destId="{5A544C20-D779-4019-BBBC-2A05CBAF8D0F}" srcOrd="0" destOrd="0" presId="urn:microsoft.com/office/officeart/2005/8/layout/hierarchy6"/>
    <dgm:cxn modelId="{25B0007D-9024-448A-A792-3744ADE256D8}" type="presOf" srcId="{4A8D6F98-E98F-4A30-A308-4F2308CF6ABD}" destId="{9DF94C25-14B7-4ECF-9A8F-978A9AD74D12}" srcOrd="0" destOrd="0" presId="urn:microsoft.com/office/officeart/2005/8/layout/hierarchy6"/>
    <dgm:cxn modelId="{C191EB7F-F37A-402F-BFB1-709666D7279A}" srcId="{C2810D41-AD21-4035-B13C-BCDA5854EDE5}" destId="{4F933DE2-FC57-4C1D-A38B-7ADEFB81B95C}" srcOrd="0" destOrd="0" parTransId="{EB63AAE6-E13A-44C5-8526-9C06AEC9DE57}" sibTransId="{B740910C-86C6-453F-96A6-5020BEE118C8}"/>
    <dgm:cxn modelId="{1E603984-068F-432B-AB38-00248C06E81C}" type="presOf" srcId="{D7D68BBD-821D-498E-B0AF-D501025571AE}" destId="{41890C19-04B8-4855-BEFB-DDF7E5FF7EE6}" srcOrd="0" destOrd="0" presId="urn:microsoft.com/office/officeart/2005/8/layout/hierarchy6"/>
    <dgm:cxn modelId="{0935F696-8823-4AAC-9885-8F17EFEB8482}" type="presOf" srcId="{ABED34C1-0ED6-4EBE-916A-E0B31511229D}" destId="{4B7EA27C-4508-4529-8DB8-27DF994A5EC6}" srcOrd="0" destOrd="0" presId="urn:microsoft.com/office/officeart/2005/8/layout/hierarchy6"/>
    <dgm:cxn modelId="{3B2A9A98-36AB-4729-A0EA-136F9D51C58A}" type="presOf" srcId="{EE64F89A-12BB-465A-AF54-B2A7F013C020}" destId="{04E04FBA-AA75-4263-B8AB-4FA0CF54C5E8}" srcOrd="0" destOrd="0" presId="urn:microsoft.com/office/officeart/2005/8/layout/hierarchy6"/>
    <dgm:cxn modelId="{BC42F19A-A286-4A57-9380-BB5DD1BF4F94}" srcId="{BFEB498E-27F0-482E-B0C6-9AD5BD3F9BA2}" destId="{3C08C4A5-97DB-4DCF-A920-5BFB665F3722}" srcOrd="0" destOrd="0" parTransId="{70D77D3C-01D9-495F-80B4-FB4E894A858D}" sibTransId="{1BEA0093-83A4-4AB6-8F93-8486F63FAA2E}"/>
    <dgm:cxn modelId="{18026F9D-5EA6-402F-93FD-044F12E39CDA}" type="presOf" srcId="{EBFFEFDA-0B72-4964-BE2F-6DA1FEA9CB8C}" destId="{CBD03992-F119-4D8E-B5B7-7549689846AA}" srcOrd="0" destOrd="0" presId="urn:microsoft.com/office/officeart/2005/8/layout/hierarchy6"/>
    <dgm:cxn modelId="{E32C539F-61A4-40C6-9915-32203EA6ABF8}" type="presOf" srcId="{6B3E1FD6-5465-48B1-883A-E42E3C48A7A7}" destId="{A4350C34-BE1A-4036-8626-72F46615D7A5}" srcOrd="0" destOrd="0" presId="urn:microsoft.com/office/officeart/2005/8/layout/hierarchy6"/>
    <dgm:cxn modelId="{B584999F-832B-4FE5-BEEA-7E8176200EF2}" type="presOf" srcId="{AE566380-A174-4A01-A3BD-0ACC373944FA}" destId="{67E759AE-5C50-405C-9CAB-E0D4AAE98F2B}" srcOrd="0" destOrd="0" presId="urn:microsoft.com/office/officeart/2005/8/layout/hierarchy6"/>
    <dgm:cxn modelId="{D5E91AA3-16C0-4DD4-8DC0-028FBE388AB0}" srcId="{1CB0B04F-E3B6-4588-B3BE-C0141E77AFB9}" destId="{2BF721B8-5AE0-420F-B2CA-FBDE4A9678F7}" srcOrd="1" destOrd="0" parTransId="{346769CE-B848-4B5D-9287-F5802C700DAF}" sibTransId="{678B1206-CECE-4D48-85E4-1FEBB28E235E}"/>
    <dgm:cxn modelId="{E7C7D0A4-C916-4CB3-AD42-E690D3D55620}" srcId="{AD5805C5-6F3E-4690-9850-DA00BA9E8272}" destId="{B719A5C6-C98A-448F-BE16-9A30DD53A0C3}" srcOrd="1" destOrd="0" parTransId="{D397F9EE-4023-4E97-B470-4C4B67EB2185}" sibTransId="{B55299E4-F697-4851-B3A2-ADCD940415C9}"/>
    <dgm:cxn modelId="{601774A9-E864-4480-97B4-FDA5561B0019}" type="presOf" srcId="{50AF9799-987B-4BA9-B85B-D2E25D539425}" destId="{F8AACCC9-7214-4094-BB7A-717B223C6EEA}" srcOrd="0" destOrd="0" presId="urn:microsoft.com/office/officeart/2005/8/layout/hierarchy6"/>
    <dgm:cxn modelId="{EB4051AC-71BD-4C7E-B80E-B290C65BC32B}" type="presOf" srcId="{EB63AAE6-E13A-44C5-8526-9C06AEC9DE57}" destId="{0AA83A6C-73AA-41F0-9B89-B570526ED3FC}" srcOrd="0" destOrd="0" presId="urn:microsoft.com/office/officeart/2005/8/layout/hierarchy6"/>
    <dgm:cxn modelId="{789AF8AC-DCF5-4D60-A787-C0A22857643C}" type="presOf" srcId="{2BAA4ADA-08D4-4C72-8C52-A63546594D2D}" destId="{D2369DE5-0832-4B55-920F-642EE4CADF4B}" srcOrd="0" destOrd="0" presId="urn:microsoft.com/office/officeart/2005/8/layout/hierarchy6"/>
    <dgm:cxn modelId="{E77137AE-277A-477A-A798-111B74FD19B0}" type="presOf" srcId="{7A6A8266-E8B4-4D42-B598-A8DE05B6DA2B}" destId="{4FF64BF8-8E35-4B8D-9A45-80E0B03A012D}" srcOrd="0" destOrd="0" presId="urn:microsoft.com/office/officeart/2005/8/layout/hierarchy6"/>
    <dgm:cxn modelId="{69FE4DAE-376A-4175-99E1-C7A311462C81}" type="presOf" srcId="{C2810D41-AD21-4035-B13C-BCDA5854EDE5}" destId="{C75830DC-779C-4E20-91FA-801E5121EF49}" srcOrd="0" destOrd="0" presId="urn:microsoft.com/office/officeart/2005/8/layout/hierarchy6"/>
    <dgm:cxn modelId="{981CA1AE-B21E-4AB1-A2DA-78DACD128B2F}" type="presOf" srcId="{66836451-B8D1-4ABB-819D-8A6FD5DD8F74}" destId="{DB292C5C-1655-4CB7-89FE-855326647A87}" srcOrd="0" destOrd="0" presId="urn:microsoft.com/office/officeart/2005/8/layout/hierarchy6"/>
    <dgm:cxn modelId="{D2995ABB-D8DA-45FF-BB5B-105413AA6D51}" type="presOf" srcId="{4F933DE2-FC57-4C1D-A38B-7ADEFB81B95C}" destId="{8D8ABD85-29AD-45CC-A91C-1A5BDE173414}" srcOrd="0" destOrd="0" presId="urn:microsoft.com/office/officeart/2005/8/layout/hierarchy6"/>
    <dgm:cxn modelId="{3C16E8BF-E274-431F-A8D0-C8A80E249DEB}" srcId="{4AA21021-8DCE-453C-A8D3-84EBEC8FC9B5}" destId="{BFEB498E-27F0-482E-B0C6-9AD5BD3F9BA2}" srcOrd="0" destOrd="0" parTransId="{6B3E1FD6-5465-48B1-883A-E42E3C48A7A7}" sibTransId="{7627355F-D653-44B9-9EDB-8EB79F447EE5}"/>
    <dgm:cxn modelId="{B24533C2-FFBB-4B8A-9960-CE5C910121A6}" srcId="{1CB0B04F-E3B6-4588-B3BE-C0141E77AFB9}" destId="{ABED34C1-0ED6-4EBE-916A-E0B31511229D}" srcOrd="2" destOrd="0" parTransId="{92DCEE6E-F92C-471D-B49C-49565A0AD8AF}" sibTransId="{1E382575-6B71-4D11-BF58-4F213DEDFDA7}"/>
    <dgm:cxn modelId="{0A727BC5-7FE0-4A11-8347-7973109714AF}" type="presOf" srcId="{AD5805C5-6F3E-4690-9850-DA00BA9E8272}" destId="{47F3D3D9-C71A-41B1-A8BC-9E3CAF831101}" srcOrd="0" destOrd="0" presId="urn:microsoft.com/office/officeart/2005/8/layout/hierarchy6"/>
    <dgm:cxn modelId="{53BFD4C5-3891-4CC3-BE79-88C24846EA48}" srcId="{1CB0B04F-E3B6-4588-B3BE-C0141E77AFB9}" destId="{50AF9799-987B-4BA9-B85B-D2E25D539425}" srcOrd="4" destOrd="0" parTransId="{61B8DED2-A26C-47A5-B0C0-C90FE87C8266}" sibTransId="{258954E7-96A9-4328-AF64-BF20CD1BBC85}"/>
    <dgm:cxn modelId="{905EE1C5-B99F-4704-A4A3-067582E06ED7}" type="presOf" srcId="{4AA21021-8DCE-453C-A8D3-84EBEC8FC9B5}" destId="{B4F8C9A2-39B5-4C97-9788-CE3F12F23727}" srcOrd="0" destOrd="0" presId="urn:microsoft.com/office/officeart/2005/8/layout/hierarchy6"/>
    <dgm:cxn modelId="{FF6476C9-17C1-4122-BABC-9DCC8CD07141}" type="presOf" srcId="{D397F9EE-4023-4E97-B470-4C4B67EB2185}" destId="{04EC7B63-2141-4D09-ADEC-F53BEF6E9DFD}" srcOrd="0" destOrd="0" presId="urn:microsoft.com/office/officeart/2005/8/layout/hierarchy6"/>
    <dgm:cxn modelId="{1DCC51CA-D89C-4DB6-B3A8-F43F588213C1}" srcId="{8054CD55-2985-49DD-AC3F-B3A9863093B8}" destId="{D7D68BBD-821D-498E-B0AF-D501025571AE}" srcOrd="0" destOrd="0" parTransId="{3F47A86D-2C77-48FE-A095-682E7622400F}" sibTransId="{F9C74BF3-8C15-47B5-BAE9-94893D3E8839}"/>
    <dgm:cxn modelId="{927D0DCE-10F8-4314-8F06-53CEF115625F}" type="presOf" srcId="{9EBCBA25-7FF4-4B6A-AA5C-23C938AF4C0B}" destId="{76A3A4CE-4AAC-4E18-91DF-75C4CF1D7CD8}" srcOrd="0" destOrd="0" presId="urn:microsoft.com/office/officeart/2005/8/layout/hierarchy6"/>
    <dgm:cxn modelId="{6D74D5D3-CE8D-40AB-8589-B93EE95F6BA5}" srcId="{1CB0B04F-E3B6-4588-B3BE-C0141E77AFB9}" destId="{AE566380-A174-4A01-A3BD-0ACC373944FA}" srcOrd="7" destOrd="0" parTransId="{BB40EB4A-5C06-44F1-967D-A1345779D1DD}" sibTransId="{2AC2D21D-DE45-4BE0-9DC2-D71A2B655E07}"/>
    <dgm:cxn modelId="{0F157ED4-5AA2-4FC7-9909-9141621489FC}" srcId="{AD5805C5-6F3E-4690-9850-DA00BA9E8272}" destId="{4AA21021-8DCE-453C-A8D3-84EBEC8FC9B5}" srcOrd="0" destOrd="0" parTransId="{9EBCBA25-7FF4-4B6A-AA5C-23C938AF4C0B}" sibTransId="{E0FF36FB-CCB3-49E7-8528-5E9AC1D34A51}"/>
    <dgm:cxn modelId="{8A3B86D6-B6C9-4D02-AB4A-8639CA035133}" type="presOf" srcId="{17FFBD63-990F-4C21-BDD8-2A33B596A3E4}" destId="{24713F27-FC50-4FA2-B0C3-9DBB51BEB488}" srcOrd="0" destOrd="0" presId="urn:microsoft.com/office/officeart/2005/8/layout/hierarchy6"/>
    <dgm:cxn modelId="{BA47F3D6-ED5C-4E9A-8693-2E13CF2922B3}" type="presOf" srcId="{C2E6F237-CD62-4F72-8D52-3A2862A9F6DC}" destId="{730A7397-F27D-4F90-8932-F752A494465C}" srcOrd="0" destOrd="0" presId="urn:microsoft.com/office/officeart/2005/8/layout/hierarchy6"/>
    <dgm:cxn modelId="{29A6AFD7-F800-473D-BB2C-2B564C7FFC86}" srcId="{C71DEB1A-A013-4FC9-B200-AB5AE35104E8}" destId="{85BA5F4A-B53E-49C5-A58D-0F7972246E46}" srcOrd="0" destOrd="0" parTransId="{C2E6F237-CD62-4F72-8D52-3A2862A9F6DC}" sibTransId="{82252210-7B04-4DFE-BD72-36963BB7B143}"/>
    <dgm:cxn modelId="{317A8DDC-ABDB-4826-9110-A0A82F5A9311}" type="presOf" srcId="{DB2E3972-DC3F-48CD-BDF8-40D750A91846}" destId="{4C7EC8E1-C31B-4A47-BF38-B98C20BC72A9}" srcOrd="0" destOrd="0" presId="urn:microsoft.com/office/officeart/2005/8/layout/hierarchy6"/>
    <dgm:cxn modelId="{151B5EE0-079D-4640-AC99-E0814CFEB668}" type="presOf" srcId="{1CB0B04F-E3B6-4588-B3BE-C0141E77AFB9}" destId="{D22970F1-3E60-4432-97AD-B73CCDF19390}" srcOrd="0" destOrd="0" presId="urn:microsoft.com/office/officeart/2005/8/layout/hierarchy6"/>
    <dgm:cxn modelId="{E8072CE2-EF8D-48F9-8BE2-99EBEF88F82B}" srcId="{3C08C4A5-97DB-4DCF-A920-5BFB665F3722}" destId="{EE64F89A-12BB-465A-AF54-B2A7F013C020}" srcOrd="0" destOrd="0" parTransId="{B03002DF-857D-46E4-849C-A7B86F859BC3}" sibTransId="{25CCA653-0112-4A6A-A077-DA0F53A15ADB}"/>
    <dgm:cxn modelId="{621429E7-47FE-4B58-BA94-F4CB194803A4}" type="presOf" srcId="{480CEA99-835A-4500-81D1-5A09015B77A8}" destId="{58065542-F827-43E4-9606-A69521ED0E05}" srcOrd="1" destOrd="0" presId="urn:microsoft.com/office/officeart/2005/8/layout/hierarchy6"/>
    <dgm:cxn modelId="{74372AE7-52E5-44DC-8CE2-C260E451F69A}" type="presOf" srcId="{85BA5F4A-B53E-49C5-A58D-0F7972246E46}" destId="{9CEB5592-56EF-4D7F-99CE-70EC6B61EA99}" srcOrd="0" destOrd="0" presId="urn:microsoft.com/office/officeart/2005/8/layout/hierarchy6"/>
    <dgm:cxn modelId="{621619EA-6E2D-4400-81A1-40E890DF99F6}" type="presOf" srcId="{3F47A86D-2C77-48FE-A095-682E7622400F}" destId="{0FAC72B2-D592-49F8-9340-CD9A7ED30217}" srcOrd="0" destOrd="0" presId="urn:microsoft.com/office/officeart/2005/8/layout/hierarchy6"/>
    <dgm:cxn modelId="{CE34BCEA-D03C-4113-A2B6-4157CFBDC021}" type="presOf" srcId="{70D77D3C-01D9-495F-80B4-FB4E894A858D}" destId="{B96C0542-7343-4754-A078-B86ED276D07A}" srcOrd="0" destOrd="0" presId="urn:microsoft.com/office/officeart/2005/8/layout/hierarchy6"/>
    <dgm:cxn modelId="{C826FDF2-35C8-4D02-B173-E879AB38210A}" type="presOf" srcId="{B03002DF-857D-46E4-849C-A7B86F859BC3}" destId="{B9CD9588-E822-4D0E-8C2D-7BE8B5CF3931}" srcOrd="0" destOrd="0" presId="urn:microsoft.com/office/officeart/2005/8/layout/hierarchy6"/>
    <dgm:cxn modelId="{8FD451F3-AC6C-410F-A831-7320497DA3B6}" srcId="{7066CA43-A6D6-4553-AC1E-ED6BB71B2DD7}" destId="{AD5805C5-6F3E-4690-9850-DA00BA9E8272}" srcOrd="0" destOrd="0" parTransId="{17FFBD63-990F-4C21-BDD8-2A33B596A3E4}" sibTransId="{D95D0573-597C-4451-A8F8-59309EAB66E4}"/>
    <dgm:cxn modelId="{3D49CDF3-944E-4BB0-95C0-81F6EFC7DAE3}" type="presOf" srcId="{B545E85B-8A24-4B61-A09E-7DFFBA560963}" destId="{7CBF971D-5BA7-4276-B6F6-E7E15E796CCD}" srcOrd="0" destOrd="0" presId="urn:microsoft.com/office/officeart/2005/8/layout/hierarchy6"/>
    <dgm:cxn modelId="{2E486AF4-3AFC-4724-AB39-E7CFE14D304F}" type="presOf" srcId="{C24849A3-2A94-441A-B42A-1D2FCBB52BA3}" destId="{B712EFAF-932D-4FEE-BC92-EA0F7C065058}" srcOrd="0" destOrd="0" presId="urn:microsoft.com/office/officeart/2005/8/layout/hierarchy6"/>
    <dgm:cxn modelId="{82649EF7-AF6B-47F5-97D9-D6F7D3F27AC8}" type="presOf" srcId="{8620EE99-E329-4AE3-A35D-F35158D9D99E}" destId="{C0AC5195-940E-40AA-B584-EC4F0D7A6910}" srcOrd="0" destOrd="0" presId="urn:microsoft.com/office/officeart/2005/8/layout/hierarchy6"/>
    <dgm:cxn modelId="{029A58FD-4698-4027-8323-A29AF815B9BE}" type="presOf" srcId="{B719A5C6-C98A-448F-BE16-9A30DD53A0C3}" destId="{FA1CEE4A-8EDB-4A4C-A31F-BDA6A87E36FA}" srcOrd="0" destOrd="0" presId="urn:microsoft.com/office/officeart/2005/8/layout/hierarchy6"/>
    <dgm:cxn modelId="{1B794EFF-DF0E-440F-AD28-D7FE5C3765F8}" type="presOf" srcId="{480CEA99-835A-4500-81D1-5A09015B77A8}" destId="{63759447-4E2F-4170-A407-8576DACA4E0B}" srcOrd="0" destOrd="0" presId="urn:microsoft.com/office/officeart/2005/8/layout/hierarchy6"/>
    <dgm:cxn modelId="{2B8476FF-65DF-4A8D-BB5B-CB6CCD2B8EB2}" srcId="{85BA5F4A-B53E-49C5-A58D-0F7972246E46}" destId="{DB2E3972-DC3F-48CD-BDF8-40D750A91846}" srcOrd="0" destOrd="0" parTransId="{D69999B9-7DE3-471A-ACB9-240B6C5E1CCE}" sibTransId="{ADFAD589-10F8-4B4A-9B7A-3FBD4BCD0175}"/>
    <dgm:cxn modelId="{7709695F-6733-451D-8159-0181BC600621}" type="presParOf" srcId="{D22970F1-3E60-4432-97AD-B73CCDF19390}" destId="{303C9044-16BF-42E3-8687-AFC82C71E694}" srcOrd="0" destOrd="0" presId="urn:microsoft.com/office/officeart/2005/8/layout/hierarchy6"/>
    <dgm:cxn modelId="{CAB37ED0-79F0-4134-9A28-866F8E881D7C}" type="presParOf" srcId="{303C9044-16BF-42E3-8687-AFC82C71E694}" destId="{9CEF479D-C001-4691-AF18-C11C351929B8}" srcOrd="0" destOrd="0" presId="urn:microsoft.com/office/officeart/2005/8/layout/hierarchy6"/>
    <dgm:cxn modelId="{62F9C7DD-3306-4B12-8345-C551B4D155BA}" type="presParOf" srcId="{303C9044-16BF-42E3-8687-AFC82C71E694}" destId="{5A52578C-ACBF-465F-8B68-B2AC0ED3CBA4}" srcOrd="1" destOrd="0" presId="urn:microsoft.com/office/officeart/2005/8/layout/hierarchy6"/>
    <dgm:cxn modelId="{23D31D79-49BC-4942-9608-D13EAEA30437}" type="presParOf" srcId="{5A52578C-ACBF-465F-8B68-B2AC0ED3CBA4}" destId="{684CAD80-356D-40D1-BEE6-BDDFC7D061F8}" srcOrd="0" destOrd="0" presId="urn:microsoft.com/office/officeart/2005/8/layout/hierarchy6"/>
    <dgm:cxn modelId="{4D1F0284-111A-479A-8821-532246364C98}" type="presParOf" srcId="{684CAD80-356D-40D1-BEE6-BDDFC7D061F8}" destId="{DF7B6735-86DB-4588-BAF2-76DCF77300F1}" srcOrd="0" destOrd="0" presId="urn:microsoft.com/office/officeart/2005/8/layout/hierarchy6"/>
    <dgm:cxn modelId="{8F5340A6-9295-4034-A8FC-B06E87E1321A}" type="presParOf" srcId="{684CAD80-356D-40D1-BEE6-BDDFC7D061F8}" destId="{1A6CD735-579E-455D-9953-5A6DEC1D6FE4}" srcOrd="1" destOrd="0" presId="urn:microsoft.com/office/officeart/2005/8/layout/hierarchy6"/>
    <dgm:cxn modelId="{7D7E70CA-49B4-4575-8629-EEAC1B4C2791}" type="presParOf" srcId="{1A6CD735-579E-455D-9953-5A6DEC1D6FE4}" destId="{B712EFAF-932D-4FEE-BC92-EA0F7C065058}" srcOrd="0" destOrd="0" presId="urn:microsoft.com/office/officeart/2005/8/layout/hierarchy6"/>
    <dgm:cxn modelId="{CF1A4D3B-7733-4095-9A98-EF283B7AB010}" type="presParOf" srcId="{1A6CD735-579E-455D-9953-5A6DEC1D6FE4}" destId="{F78BEA20-2FB9-4002-A0FB-B1C4380DDB72}" srcOrd="1" destOrd="0" presId="urn:microsoft.com/office/officeart/2005/8/layout/hierarchy6"/>
    <dgm:cxn modelId="{341B6A9D-E6E3-4925-9768-4D9A06FEDB0D}" type="presParOf" srcId="{F78BEA20-2FB9-4002-A0FB-B1C4380DDB72}" destId="{573BDC04-6132-4C0E-8F85-5A58CA48F98B}" srcOrd="0" destOrd="0" presId="urn:microsoft.com/office/officeart/2005/8/layout/hierarchy6"/>
    <dgm:cxn modelId="{08E013BE-91E3-4036-9C5F-207EDEC92F7E}" type="presParOf" srcId="{F78BEA20-2FB9-4002-A0FB-B1C4380DDB72}" destId="{4CB12732-0D77-4A53-9C1D-3B4E2E5E61E8}" srcOrd="1" destOrd="0" presId="urn:microsoft.com/office/officeart/2005/8/layout/hierarchy6"/>
    <dgm:cxn modelId="{FF070198-67B5-4958-98C4-DF6E4541AC54}" type="presParOf" srcId="{4CB12732-0D77-4A53-9C1D-3B4E2E5E61E8}" destId="{CC569C69-8C99-4F0B-AB5D-5A1457A9ACEA}" srcOrd="0" destOrd="0" presId="urn:microsoft.com/office/officeart/2005/8/layout/hierarchy6"/>
    <dgm:cxn modelId="{807FF897-D1D7-4063-8171-608C6717D642}" type="presParOf" srcId="{4CB12732-0D77-4A53-9C1D-3B4E2E5E61E8}" destId="{AFFC95C4-DA73-421D-8E04-57B6D05BBA09}" srcOrd="1" destOrd="0" presId="urn:microsoft.com/office/officeart/2005/8/layout/hierarchy6"/>
    <dgm:cxn modelId="{615E4CC5-2B48-4BEA-8DD5-B0EEAE2B1332}" type="presParOf" srcId="{AFFC95C4-DA73-421D-8E04-57B6D05BBA09}" destId="{B1050FF7-4DB5-4B70-A280-3B78F833D038}" srcOrd="0" destOrd="0" presId="urn:microsoft.com/office/officeart/2005/8/layout/hierarchy6"/>
    <dgm:cxn modelId="{B2E8BB0C-1808-47A6-87A3-1563FD8F055E}" type="presParOf" srcId="{AFFC95C4-DA73-421D-8E04-57B6D05BBA09}" destId="{4E7DC95C-56A1-4902-A0BB-28AA1FF3FC75}" srcOrd="1" destOrd="0" presId="urn:microsoft.com/office/officeart/2005/8/layout/hierarchy6"/>
    <dgm:cxn modelId="{2DF35E01-38B1-4335-8E09-8F115BB45E4E}" type="presParOf" srcId="{4E7DC95C-56A1-4902-A0BB-28AA1FF3FC75}" destId="{0FAC72B2-D592-49F8-9340-CD9A7ED30217}" srcOrd="0" destOrd="0" presId="urn:microsoft.com/office/officeart/2005/8/layout/hierarchy6"/>
    <dgm:cxn modelId="{4A435CA5-A6DB-437D-AA51-4D8D78E4500E}" type="presParOf" srcId="{4E7DC95C-56A1-4902-A0BB-28AA1FF3FC75}" destId="{2F43118E-2865-4B97-BE0B-C9061B5551FA}" srcOrd="1" destOrd="0" presId="urn:microsoft.com/office/officeart/2005/8/layout/hierarchy6"/>
    <dgm:cxn modelId="{A696C55A-9175-4524-9B67-289783A92FE0}" type="presParOf" srcId="{2F43118E-2865-4B97-BE0B-C9061B5551FA}" destId="{41890C19-04B8-4855-BEFB-DDF7E5FF7EE6}" srcOrd="0" destOrd="0" presId="urn:microsoft.com/office/officeart/2005/8/layout/hierarchy6"/>
    <dgm:cxn modelId="{9990E270-8E1F-47BF-992C-9E7DF0E48D52}" type="presParOf" srcId="{2F43118E-2865-4B97-BE0B-C9061B5551FA}" destId="{08EB023E-29A8-4AB3-937E-739595625826}" srcOrd="1" destOrd="0" presId="urn:microsoft.com/office/officeart/2005/8/layout/hierarchy6"/>
    <dgm:cxn modelId="{0CFC9644-4F62-477F-BC93-E1E9603DD871}" type="presParOf" srcId="{08EB023E-29A8-4AB3-937E-739595625826}" destId="{5A544C20-D779-4019-BBBC-2A05CBAF8D0F}" srcOrd="0" destOrd="0" presId="urn:microsoft.com/office/officeart/2005/8/layout/hierarchy6"/>
    <dgm:cxn modelId="{9E4F9CC8-4F8D-43F2-9DDB-AB992D459E7F}" type="presParOf" srcId="{08EB023E-29A8-4AB3-937E-739595625826}" destId="{82CA88B1-643B-478F-9842-B02345D12266}" srcOrd="1" destOrd="0" presId="urn:microsoft.com/office/officeart/2005/8/layout/hierarchy6"/>
    <dgm:cxn modelId="{0B70A3BF-8694-4FD9-96E0-44743BB62695}" type="presParOf" srcId="{82CA88B1-643B-478F-9842-B02345D12266}" destId="{C75830DC-779C-4E20-91FA-801E5121EF49}" srcOrd="0" destOrd="0" presId="urn:microsoft.com/office/officeart/2005/8/layout/hierarchy6"/>
    <dgm:cxn modelId="{84207783-1134-432C-B97A-7FA936345C5E}" type="presParOf" srcId="{82CA88B1-643B-478F-9842-B02345D12266}" destId="{A36EF700-BF5D-444F-B410-6C105F94629D}" srcOrd="1" destOrd="0" presId="urn:microsoft.com/office/officeart/2005/8/layout/hierarchy6"/>
    <dgm:cxn modelId="{ED9144DC-715A-43E1-8ADC-36261DB66F2E}" type="presParOf" srcId="{A36EF700-BF5D-444F-B410-6C105F94629D}" destId="{0AA83A6C-73AA-41F0-9B89-B570526ED3FC}" srcOrd="0" destOrd="0" presId="urn:microsoft.com/office/officeart/2005/8/layout/hierarchy6"/>
    <dgm:cxn modelId="{11C6C1E5-66E2-41BD-B4A5-73CED82D3542}" type="presParOf" srcId="{A36EF700-BF5D-444F-B410-6C105F94629D}" destId="{FDAA870E-A29B-443C-B0AD-91022ACBDFE4}" srcOrd="1" destOrd="0" presId="urn:microsoft.com/office/officeart/2005/8/layout/hierarchy6"/>
    <dgm:cxn modelId="{D97CE7D2-645B-4DF0-A218-A62FD1C8E4F3}" type="presParOf" srcId="{FDAA870E-A29B-443C-B0AD-91022ACBDFE4}" destId="{8D8ABD85-29AD-45CC-A91C-1A5BDE173414}" srcOrd="0" destOrd="0" presId="urn:microsoft.com/office/officeart/2005/8/layout/hierarchy6"/>
    <dgm:cxn modelId="{ED76B4C5-F28E-471F-A2A9-706B2E6EED8C}" type="presParOf" srcId="{FDAA870E-A29B-443C-B0AD-91022ACBDFE4}" destId="{6A078806-DC76-4373-A9F0-B201059BF57E}" srcOrd="1" destOrd="0" presId="urn:microsoft.com/office/officeart/2005/8/layout/hierarchy6"/>
    <dgm:cxn modelId="{F8D9F073-990E-4942-849F-8A4ACE85E4FF}" type="presParOf" srcId="{6A078806-DC76-4373-A9F0-B201059BF57E}" destId="{3AD6A840-E761-4456-90F0-676272247C41}" srcOrd="0" destOrd="0" presId="urn:microsoft.com/office/officeart/2005/8/layout/hierarchy6"/>
    <dgm:cxn modelId="{2954F1AA-C62B-473A-9E4D-6F0930715E07}" type="presParOf" srcId="{6A078806-DC76-4373-A9F0-B201059BF57E}" destId="{849F4944-201F-4C30-8FD4-97B8025BA1AF}" srcOrd="1" destOrd="0" presId="urn:microsoft.com/office/officeart/2005/8/layout/hierarchy6"/>
    <dgm:cxn modelId="{098C5914-1AC6-4C1E-A11B-AA0DB57C8DB7}" type="presParOf" srcId="{849F4944-201F-4C30-8FD4-97B8025BA1AF}" destId="{FA054981-5577-4269-B24F-DA5E23134167}" srcOrd="0" destOrd="0" presId="urn:microsoft.com/office/officeart/2005/8/layout/hierarchy6"/>
    <dgm:cxn modelId="{D8D11EDA-2162-439F-B031-3F88DFC954B1}" type="presParOf" srcId="{849F4944-201F-4C30-8FD4-97B8025BA1AF}" destId="{5FB6A915-DE57-4B8F-91E0-DD7A2090388F}" srcOrd="1" destOrd="0" presId="urn:microsoft.com/office/officeart/2005/8/layout/hierarchy6"/>
    <dgm:cxn modelId="{2A6B9813-14EB-47AF-93D2-4A6E645177F3}" type="presParOf" srcId="{1A6CD735-579E-455D-9953-5A6DEC1D6FE4}" destId="{469A5664-D54E-4E8E-92C4-945A9D6EAAC2}" srcOrd="2" destOrd="0" presId="urn:microsoft.com/office/officeart/2005/8/layout/hierarchy6"/>
    <dgm:cxn modelId="{C5918A00-EECA-4A01-ABAF-01563FE5B32A}" type="presParOf" srcId="{1A6CD735-579E-455D-9953-5A6DEC1D6FE4}" destId="{41264868-F7F3-46AA-B8D6-EAE30ABE3B19}" srcOrd="3" destOrd="0" presId="urn:microsoft.com/office/officeart/2005/8/layout/hierarchy6"/>
    <dgm:cxn modelId="{0BBCF562-82A7-4F42-841E-72B0B10EEF34}" type="presParOf" srcId="{41264868-F7F3-46AA-B8D6-EAE30ABE3B19}" destId="{D065FF94-3F09-403D-AA1F-45C24F354ADB}" srcOrd="0" destOrd="0" presId="urn:microsoft.com/office/officeart/2005/8/layout/hierarchy6"/>
    <dgm:cxn modelId="{481387DF-08C6-4478-AE8D-442FBCBC978B}" type="presParOf" srcId="{41264868-F7F3-46AA-B8D6-EAE30ABE3B19}" destId="{9D4ABC76-D82B-44E5-9CEC-5429FA39FD7E}" srcOrd="1" destOrd="0" presId="urn:microsoft.com/office/officeart/2005/8/layout/hierarchy6"/>
    <dgm:cxn modelId="{9E3BA407-D816-40B0-9E8C-D7070C5E5EA2}" type="presParOf" srcId="{9D4ABC76-D82B-44E5-9CEC-5429FA39FD7E}" destId="{24713F27-FC50-4FA2-B0C3-9DBB51BEB488}" srcOrd="0" destOrd="0" presId="urn:microsoft.com/office/officeart/2005/8/layout/hierarchy6"/>
    <dgm:cxn modelId="{79F0205C-414E-4D03-9CA0-EE69A4DE36CB}" type="presParOf" srcId="{9D4ABC76-D82B-44E5-9CEC-5429FA39FD7E}" destId="{585A041F-ABB0-4601-8360-779211DB2A62}" srcOrd="1" destOrd="0" presId="urn:microsoft.com/office/officeart/2005/8/layout/hierarchy6"/>
    <dgm:cxn modelId="{147D9A52-BFD3-4227-BD15-4A85899B9980}" type="presParOf" srcId="{585A041F-ABB0-4601-8360-779211DB2A62}" destId="{47F3D3D9-C71A-41B1-A8BC-9E3CAF831101}" srcOrd="0" destOrd="0" presId="urn:microsoft.com/office/officeart/2005/8/layout/hierarchy6"/>
    <dgm:cxn modelId="{FB282A21-5F40-44BC-8F4D-7A8A63B5A54B}" type="presParOf" srcId="{585A041F-ABB0-4601-8360-779211DB2A62}" destId="{9377C26F-83BA-4563-899A-40009254A547}" srcOrd="1" destOrd="0" presId="urn:microsoft.com/office/officeart/2005/8/layout/hierarchy6"/>
    <dgm:cxn modelId="{AFFC7F97-D51A-4180-94E6-5577A1A6895D}" type="presParOf" srcId="{9377C26F-83BA-4563-899A-40009254A547}" destId="{76A3A4CE-4AAC-4E18-91DF-75C4CF1D7CD8}" srcOrd="0" destOrd="0" presId="urn:microsoft.com/office/officeart/2005/8/layout/hierarchy6"/>
    <dgm:cxn modelId="{5D8D606B-AE43-454C-A867-907D96F0531C}" type="presParOf" srcId="{9377C26F-83BA-4563-899A-40009254A547}" destId="{BC28000A-0FE1-48F0-9B2E-7D7C378DBC34}" srcOrd="1" destOrd="0" presId="urn:microsoft.com/office/officeart/2005/8/layout/hierarchy6"/>
    <dgm:cxn modelId="{239CA514-6125-49B9-8B93-F450DA9D0046}" type="presParOf" srcId="{BC28000A-0FE1-48F0-9B2E-7D7C378DBC34}" destId="{B4F8C9A2-39B5-4C97-9788-CE3F12F23727}" srcOrd="0" destOrd="0" presId="urn:microsoft.com/office/officeart/2005/8/layout/hierarchy6"/>
    <dgm:cxn modelId="{0F9D4893-CD45-4E50-931E-6A054344545B}" type="presParOf" srcId="{BC28000A-0FE1-48F0-9B2E-7D7C378DBC34}" destId="{C4C6C5E0-B8FF-4D6A-ADDE-35616D3FDEF2}" srcOrd="1" destOrd="0" presId="urn:microsoft.com/office/officeart/2005/8/layout/hierarchy6"/>
    <dgm:cxn modelId="{D75EF56A-422B-4622-AE15-0EE1D731BE05}" type="presParOf" srcId="{C4C6C5E0-B8FF-4D6A-ADDE-35616D3FDEF2}" destId="{A4350C34-BE1A-4036-8626-72F46615D7A5}" srcOrd="0" destOrd="0" presId="urn:microsoft.com/office/officeart/2005/8/layout/hierarchy6"/>
    <dgm:cxn modelId="{68C6B5E7-C0F5-485F-B669-6809569C00D7}" type="presParOf" srcId="{C4C6C5E0-B8FF-4D6A-ADDE-35616D3FDEF2}" destId="{E8C04F02-D603-47B8-A260-CF3D488B8FCC}" srcOrd="1" destOrd="0" presId="urn:microsoft.com/office/officeart/2005/8/layout/hierarchy6"/>
    <dgm:cxn modelId="{18A0F646-8F87-42E9-A8FA-CC7A47EA761C}" type="presParOf" srcId="{E8C04F02-D603-47B8-A260-CF3D488B8FCC}" destId="{D6E36F5E-F45F-47BC-BEB9-E4CB1ACBD817}" srcOrd="0" destOrd="0" presId="urn:microsoft.com/office/officeart/2005/8/layout/hierarchy6"/>
    <dgm:cxn modelId="{4CE16097-A585-4F54-91A8-3FAA4B206D93}" type="presParOf" srcId="{E8C04F02-D603-47B8-A260-CF3D488B8FCC}" destId="{A927F0F9-77B1-4563-B040-5190AEF79D92}" srcOrd="1" destOrd="0" presId="urn:microsoft.com/office/officeart/2005/8/layout/hierarchy6"/>
    <dgm:cxn modelId="{AD6F2CCC-246B-4C45-B775-C251614C570C}" type="presParOf" srcId="{A927F0F9-77B1-4563-B040-5190AEF79D92}" destId="{B96C0542-7343-4754-A078-B86ED276D07A}" srcOrd="0" destOrd="0" presId="urn:microsoft.com/office/officeart/2005/8/layout/hierarchy6"/>
    <dgm:cxn modelId="{31BA53A7-B9DE-4E1F-9BD9-400332B0F068}" type="presParOf" srcId="{A927F0F9-77B1-4563-B040-5190AEF79D92}" destId="{3B6F10D5-5CEA-4193-9E58-66226F65A4C1}" srcOrd="1" destOrd="0" presId="urn:microsoft.com/office/officeart/2005/8/layout/hierarchy6"/>
    <dgm:cxn modelId="{BEC8991C-B887-41D2-BB1A-5DC8FEF44883}" type="presParOf" srcId="{3B6F10D5-5CEA-4193-9E58-66226F65A4C1}" destId="{B85593FF-FC3F-4F0E-9998-82C184D54A07}" srcOrd="0" destOrd="0" presId="urn:microsoft.com/office/officeart/2005/8/layout/hierarchy6"/>
    <dgm:cxn modelId="{5F53E02F-BA18-416C-9FAB-3D7FE9A069D1}" type="presParOf" srcId="{3B6F10D5-5CEA-4193-9E58-66226F65A4C1}" destId="{7EB15124-4E92-424F-9587-4E470D1C89CF}" srcOrd="1" destOrd="0" presId="urn:microsoft.com/office/officeart/2005/8/layout/hierarchy6"/>
    <dgm:cxn modelId="{B1B03C6F-E83A-4D8D-8943-15288417F4EF}" type="presParOf" srcId="{7EB15124-4E92-424F-9587-4E470D1C89CF}" destId="{B9CD9588-E822-4D0E-8C2D-7BE8B5CF3931}" srcOrd="0" destOrd="0" presId="urn:microsoft.com/office/officeart/2005/8/layout/hierarchy6"/>
    <dgm:cxn modelId="{FB521926-4509-4875-8E5E-FC758C604C67}" type="presParOf" srcId="{7EB15124-4E92-424F-9587-4E470D1C89CF}" destId="{CF4567F4-A2A4-4D63-A3C6-39DB3D6FCD0F}" srcOrd="1" destOrd="0" presId="urn:microsoft.com/office/officeart/2005/8/layout/hierarchy6"/>
    <dgm:cxn modelId="{22DCC4A1-1F19-4CF4-8F14-B4EB576FEF23}" type="presParOf" srcId="{CF4567F4-A2A4-4D63-A3C6-39DB3D6FCD0F}" destId="{04E04FBA-AA75-4263-B8AB-4FA0CF54C5E8}" srcOrd="0" destOrd="0" presId="urn:microsoft.com/office/officeart/2005/8/layout/hierarchy6"/>
    <dgm:cxn modelId="{35D602EF-E25D-4434-BADB-949B681C4E94}" type="presParOf" srcId="{CF4567F4-A2A4-4D63-A3C6-39DB3D6FCD0F}" destId="{2A182679-4452-455B-B79F-7982A0DE676F}" srcOrd="1" destOrd="0" presId="urn:microsoft.com/office/officeart/2005/8/layout/hierarchy6"/>
    <dgm:cxn modelId="{A7CDA44B-66E8-44C6-82E1-AB7E7F67ADBF}" type="presParOf" srcId="{9377C26F-83BA-4563-899A-40009254A547}" destId="{04EC7B63-2141-4D09-ADEC-F53BEF6E9DFD}" srcOrd="2" destOrd="0" presId="urn:microsoft.com/office/officeart/2005/8/layout/hierarchy6"/>
    <dgm:cxn modelId="{79187FED-B6BA-4FF7-8FC3-D6E516D5957F}" type="presParOf" srcId="{9377C26F-83BA-4563-899A-40009254A547}" destId="{EF1F2C27-FAC8-4F35-B7B6-BEDC63BE1A21}" srcOrd="3" destOrd="0" presId="urn:microsoft.com/office/officeart/2005/8/layout/hierarchy6"/>
    <dgm:cxn modelId="{44623860-BCD0-4C86-9E8F-C1CFAA020AFF}" type="presParOf" srcId="{EF1F2C27-FAC8-4F35-B7B6-BEDC63BE1A21}" destId="{FA1CEE4A-8EDB-4A4C-A31F-BDA6A87E36FA}" srcOrd="0" destOrd="0" presId="urn:microsoft.com/office/officeart/2005/8/layout/hierarchy6"/>
    <dgm:cxn modelId="{EF1FC656-9DF2-4462-B515-36E5235CDA4B}" type="presParOf" srcId="{EF1F2C27-FAC8-4F35-B7B6-BEDC63BE1A21}" destId="{722A8A9A-9AF1-460B-B4F3-90E8456E3820}" srcOrd="1" destOrd="0" presId="urn:microsoft.com/office/officeart/2005/8/layout/hierarchy6"/>
    <dgm:cxn modelId="{9F995C9C-118D-4792-A6B4-739AF5CAA373}" type="presParOf" srcId="{722A8A9A-9AF1-460B-B4F3-90E8456E3820}" destId="{6668BF7A-A0C3-4D8F-9B7F-2E2FD24F20C1}" srcOrd="0" destOrd="0" presId="urn:microsoft.com/office/officeart/2005/8/layout/hierarchy6"/>
    <dgm:cxn modelId="{13ED5E0A-8003-410F-B046-AE7D540DD3CC}" type="presParOf" srcId="{722A8A9A-9AF1-460B-B4F3-90E8456E3820}" destId="{2C12ABC8-1D61-46D8-9A41-4428513A3E40}" srcOrd="1" destOrd="0" presId="urn:microsoft.com/office/officeart/2005/8/layout/hierarchy6"/>
    <dgm:cxn modelId="{704D807B-FA16-4BB1-BFD3-2E1FA1FF15BB}" type="presParOf" srcId="{2C12ABC8-1D61-46D8-9A41-4428513A3E40}" destId="{DB292C5C-1655-4CB7-89FE-855326647A87}" srcOrd="0" destOrd="0" presId="urn:microsoft.com/office/officeart/2005/8/layout/hierarchy6"/>
    <dgm:cxn modelId="{76451D56-CDBC-43E7-918A-68CBF9314260}" type="presParOf" srcId="{2C12ABC8-1D61-46D8-9A41-4428513A3E40}" destId="{510366E4-2D62-4AD8-B55F-B2D4EFCDDCB8}" srcOrd="1" destOrd="0" presId="urn:microsoft.com/office/officeart/2005/8/layout/hierarchy6"/>
    <dgm:cxn modelId="{2115A14E-8C64-4B78-8236-D5E5F6D8357A}" type="presParOf" srcId="{510366E4-2D62-4AD8-B55F-B2D4EFCDDCB8}" destId="{B935279F-5F51-4D77-956C-E545CD69DBAD}" srcOrd="0" destOrd="0" presId="urn:microsoft.com/office/officeart/2005/8/layout/hierarchy6"/>
    <dgm:cxn modelId="{14175408-34B7-4823-8495-41CC75C580DC}" type="presParOf" srcId="{510366E4-2D62-4AD8-B55F-B2D4EFCDDCB8}" destId="{378DCF52-8843-4D63-A5EF-2FF27D1BFE24}" srcOrd="1" destOrd="0" presId="urn:microsoft.com/office/officeart/2005/8/layout/hierarchy6"/>
    <dgm:cxn modelId="{58CA8A70-E791-4392-A514-704696EAC27B}" type="presParOf" srcId="{378DCF52-8843-4D63-A5EF-2FF27D1BFE24}" destId="{CBD03992-F119-4D8E-B5B7-7549689846AA}" srcOrd="0" destOrd="0" presId="urn:microsoft.com/office/officeart/2005/8/layout/hierarchy6"/>
    <dgm:cxn modelId="{488FF04F-8CCD-4F96-99D8-A69DA6326F91}" type="presParOf" srcId="{378DCF52-8843-4D63-A5EF-2FF27D1BFE24}" destId="{00452AE1-45EE-4882-9CA1-19CD94D53353}" srcOrd="1" destOrd="0" presId="urn:microsoft.com/office/officeart/2005/8/layout/hierarchy6"/>
    <dgm:cxn modelId="{32987272-17B7-41D4-9430-1848ED02E5B8}" type="presParOf" srcId="{00452AE1-45EE-4882-9CA1-19CD94D53353}" destId="{7CBF971D-5BA7-4276-B6F6-E7E15E796CCD}" srcOrd="0" destOrd="0" presId="urn:microsoft.com/office/officeart/2005/8/layout/hierarchy6"/>
    <dgm:cxn modelId="{DDB4522F-60DC-494F-A01E-143A4FCB632D}" type="presParOf" srcId="{00452AE1-45EE-4882-9CA1-19CD94D53353}" destId="{D77A0D18-2644-4ACD-A19D-1485A5AF5C37}" srcOrd="1" destOrd="0" presId="urn:microsoft.com/office/officeart/2005/8/layout/hierarchy6"/>
    <dgm:cxn modelId="{3FB8D847-4BC7-4E55-8667-80323F8974B8}" type="presParOf" srcId="{D77A0D18-2644-4ACD-A19D-1485A5AF5C37}" destId="{1AA3EB80-96A6-46E8-87D5-5987B8F7B862}" srcOrd="0" destOrd="0" presId="urn:microsoft.com/office/officeart/2005/8/layout/hierarchy6"/>
    <dgm:cxn modelId="{A064ABE1-41BD-47FA-95AF-C5B01F7113D3}" type="presParOf" srcId="{D77A0D18-2644-4ACD-A19D-1485A5AF5C37}" destId="{D07620CB-3D29-443B-AC31-DCBC847783D4}" srcOrd="1" destOrd="0" presId="urn:microsoft.com/office/officeart/2005/8/layout/hierarchy6"/>
    <dgm:cxn modelId="{B81BD15C-1C0B-4D56-A823-B0F478EB1758}" type="presParOf" srcId="{9D4ABC76-D82B-44E5-9CEC-5429FA39FD7E}" destId="{9DF94C25-14B7-4ECF-9A8F-978A9AD74D12}" srcOrd="2" destOrd="0" presId="urn:microsoft.com/office/officeart/2005/8/layout/hierarchy6"/>
    <dgm:cxn modelId="{E0F1B32F-41AF-4184-8630-C0009418FC47}" type="presParOf" srcId="{9D4ABC76-D82B-44E5-9CEC-5429FA39FD7E}" destId="{E5089A2F-0BAD-49F5-A1DC-66DAD3E0D5F4}" srcOrd="3" destOrd="0" presId="urn:microsoft.com/office/officeart/2005/8/layout/hierarchy6"/>
    <dgm:cxn modelId="{CE9BA1FB-D04A-4898-8AA9-0475B2FF890A}" type="presParOf" srcId="{E5089A2F-0BAD-49F5-A1DC-66DAD3E0D5F4}" destId="{C0AC5195-940E-40AA-B584-EC4F0D7A6910}" srcOrd="0" destOrd="0" presId="urn:microsoft.com/office/officeart/2005/8/layout/hierarchy6"/>
    <dgm:cxn modelId="{D3171D4D-8803-4AD4-8FCE-C3DD1CF94AB3}" type="presParOf" srcId="{E5089A2F-0BAD-49F5-A1DC-66DAD3E0D5F4}" destId="{F9CA4CB9-C7AC-4BCA-8B52-A17A2140310A}" srcOrd="1" destOrd="0" presId="urn:microsoft.com/office/officeart/2005/8/layout/hierarchy6"/>
    <dgm:cxn modelId="{0E471013-F993-417F-8162-2DFAE3D8689A}" type="presParOf" srcId="{F9CA4CB9-C7AC-4BCA-8B52-A17A2140310A}" destId="{3B95945A-ACAA-4C1E-8AEB-5F812FFA4AD0}" srcOrd="0" destOrd="0" presId="urn:microsoft.com/office/officeart/2005/8/layout/hierarchy6"/>
    <dgm:cxn modelId="{6EA0564E-C90D-4D7E-A804-57B3D88F8542}" type="presParOf" srcId="{F9CA4CB9-C7AC-4BCA-8B52-A17A2140310A}" destId="{BF50A5AC-343C-4806-9F87-92F9705C9939}" srcOrd="1" destOrd="0" presId="urn:microsoft.com/office/officeart/2005/8/layout/hierarchy6"/>
    <dgm:cxn modelId="{03592735-1210-4C2F-B1C3-828FA3EC88A9}" type="presParOf" srcId="{BF50A5AC-343C-4806-9F87-92F9705C9939}" destId="{CFE1B272-32A6-4C49-8BF4-A9E1C630352A}" srcOrd="0" destOrd="0" presId="urn:microsoft.com/office/officeart/2005/8/layout/hierarchy6"/>
    <dgm:cxn modelId="{247109A6-6B73-4D6D-A741-9FFF57356325}" type="presParOf" srcId="{BF50A5AC-343C-4806-9F87-92F9705C9939}" destId="{E49CBB68-7FC5-4C42-AD39-8C68B55AD54A}" srcOrd="1" destOrd="0" presId="urn:microsoft.com/office/officeart/2005/8/layout/hierarchy6"/>
    <dgm:cxn modelId="{05A4F831-0D25-439A-9AC4-87B739BDE880}" type="presParOf" srcId="{E49CBB68-7FC5-4C42-AD39-8C68B55AD54A}" destId="{D2369DE5-0832-4B55-920F-642EE4CADF4B}" srcOrd="0" destOrd="0" presId="urn:microsoft.com/office/officeart/2005/8/layout/hierarchy6"/>
    <dgm:cxn modelId="{2E23CCFA-D6CD-46A6-9B9E-F3671FB7636B}" type="presParOf" srcId="{E49CBB68-7FC5-4C42-AD39-8C68B55AD54A}" destId="{9D9F5D60-3921-48C4-9E5E-7C146CE6ED69}" srcOrd="1" destOrd="0" presId="urn:microsoft.com/office/officeart/2005/8/layout/hierarchy6"/>
    <dgm:cxn modelId="{F01B8DC4-56A2-4D4B-A296-E15B8B353B9E}" type="presParOf" srcId="{9D9F5D60-3921-48C4-9E5E-7C146CE6ED69}" destId="{3CFF5690-349E-415E-B8B8-0D77C9D5CBE9}" srcOrd="0" destOrd="0" presId="urn:microsoft.com/office/officeart/2005/8/layout/hierarchy6"/>
    <dgm:cxn modelId="{22150826-97BE-465F-9EAF-86CA47C9C3F5}" type="presParOf" srcId="{9D9F5D60-3921-48C4-9E5E-7C146CE6ED69}" destId="{BCCDC9E1-F4FE-4546-8496-62F2AA6B4299}" srcOrd="1" destOrd="0" presId="urn:microsoft.com/office/officeart/2005/8/layout/hierarchy6"/>
    <dgm:cxn modelId="{31EE6D23-00DA-40CC-98A0-EF46843F8665}" type="presParOf" srcId="{BCCDC9E1-F4FE-4546-8496-62F2AA6B4299}" destId="{730A7397-F27D-4F90-8932-F752A494465C}" srcOrd="0" destOrd="0" presId="urn:microsoft.com/office/officeart/2005/8/layout/hierarchy6"/>
    <dgm:cxn modelId="{F2B7EF4E-FD2B-4517-A531-08D6FA3812F3}" type="presParOf" srcId="{BCCDC9E1-F4FE-4546-8496-62F2AA6B4299}" destId="{D77E665C-D37C-4394-9DEE-2772747B31D5}" srcOrd="1" destOrd="0" presId="urn:microsoft.com/office/officeart/2005/8/layout/hierarchy6"/>
    <dgm:cxn modelId="{B9922887-9084-4250-AA40-E69F583D20C3}" type="presParOf" srcId="{D77E665C-D37C-4394-9DEE-2772747B31D5}" destId="{9CEB5592-56EF-4D7F-99CE-70EC6B61EA99}" srcOrd="0" destOrd="0" presId="urn:microsoft.com/office/officeart/2005/8/layout/hierarchy6"/>
    <dgm:cxn modelId="{178F50C4-55E5-41EB-A69D-E37CDD45F5DF}" type="presParOf" srcId="{D77E665C-D37C-4394-9DEE-2772747B31D5}" destId="{EBEA8655-7D6C-481D-B140-01E3E3A4E4CE}" srcOrd="1" destOrd="0" presId="urn:microsoft.com/office/officeart/2005/8/layout/hierarchy6"/>
    <dgm:cxn modelId="{B1B89CC7-B8E9-4B12-871F-A9DB9B7FA80D}" type="presParOf" srcId="{EBEA8655-7D6C-481D-B140-01E3E3A4E4CE}" destId="{78D92691-B72F-4891-9192-083EF827738D}" srcOrd="0" destOrd="0" presId="urn:microsoft.com/office/officeart/2005/8/layout/hierarchy6"/>
    <dgm:cxn modelId="{A45A01FA-4840-48F3-B0A1-F5A019F1637B}" type="presParOf" srcId="{EBEA8655-7D6C-481D-B140-01E3E3A4E4CE}" destId="{84A26589-DDE1-4587-94D0-E23FCB51DDC4}" srcOrd="1" destOrd="0" presId="urn:microsoft.com/office/officeart/2005/8/layout/hierarchy6"/>
    <dgm:cxn modelId="{8A1057C6-9F5D-4DF0-8C6E-F044991018F5}" type="presParOf" srcId="{84A26589-DDE1-4587-94D0-E23FCB51DDC4}" destId="{4C7EC8E1-C31B-4A47-BF38-B98C20BC72A9}" srcOrd="0" destOrd="0" presId="urn:microsoft.com/office/officeart/2005/8/layout/hierarchy6"/>
    <dgm:cxn modelId="{A7EE4D8F-30C3-4C30-B272-C325AEC58233}" type="presParOf" srcId="{84A26589-DDE1-4587-94D0-E23FCB51DDC4}" destId="{0D7E78DC-9675-47A8-8E0D-7CA73096FA02}" srcOrd="1" destOrd="0" presId="urn:microsoft.com/office/officeart/2005/8/layout/hierarchy6"/>
    <dgm:cxn modelId="{BDAC9744-2E92-46A3-9D27-A11377DDD761}" type="presParOf" srcId="{D22970F1-3E60-4432-97AD-B73CCDF19390}" destId="{9D7751F8-0BD9-4111-8D77-B1BD54B7C7FF}" srcOrd="1" destOrd="0" presId="urn:microsoft.com/office/officeart/2005/8/layout/hierarchy6"/>
    <dgm:cxn modelId="{C197C1CC-450D-4A51-A891-86A29AA72AD1}" type="presParOf" srcId="{9D7751F8-0BD9-4111-8D77-B1BD54B7C7FF}" destId="{FE2E18FA-445D-4682-A1D7-0F668EB50B5D}" srcOrd="0" destOrd="0" presId="urn:microsoft.com/office/officeart/2005/8/layout/hierarchy6"/>
    <dgm:cxn modelId="{BE8A5428-ADBB-4BCE-B3CA-359078AB0F99}" type="presParOf" srcId="{FE2E18FA-445D-4682-A1D7-0F668EB50B5D}" destId="{C5851A8D-C378-4D6B-8D95-0A10541C7CAF}" srcOrd="0" destOrd="0" presId="urn:microsoft.com/office/officeart/2005/8/layout/hierarchy6"/>
    <dgm:cxn modelId="{A5657D76-1726-4885-B3AD-1F9A3C5B0396}" type="presParOf" srcId="{FE2E18FA-445D-4682-A1D7-0F668EB50B5D}" destId="{4DC5AAED-19CE-44C0-93E4-64FE7E4E7BC4}" srcOrd="1" destOrd="0" presId="urn:microsoft.com/office/officeart/2005/8/layout/hierarchy6"/>
    <dgm:cxn modelId="{BADE8455-8FDA-4711-8CC0-D19011C2E8D9}" type="presParOf" srcId="{9D7751F8-0BD9-4111-8D77-B1BD54B7C7FF}" destId="{092855A3-0AF1-4C9F-AAAB-421679A5A0CA}" srcOrd="1" destOrd="0" presId="urn:microsoft.com/office/officeart/2005/8/layout/hierarchy6"/>
    <dgm:cxn modelId="{D48CC219-87A7-4811-9D2F-D4736998D18D}" type="presParOf" srcId="{092855A3-0AF1-4C9F-AAAB-421679A5A0CA}" destId="{58D54AFB-2D38-471B-8D00-8DEF8EFA3D30}" srcOrd="0" destOrd="0" presId="urn:microsoft.com/office/officeart/2005/8/layout/hierarchy6"/>
    <dgm:cxn modelId="{AD5516CB-C2ED-4EC1-B421-E18143753B21}" type="presParOf" srcId="{9D7751F8-0BD9-4111-8D77-B1BD54B7C7FF}" destId="{CAFAA5C5-7FC3-48EA-B637-54B5A4DE62A5}" srcOrd="2" destOrd="0" presId="urn:microsoft.com/office/officeart/2005/8/layout/hierarchy6"/>
    <dgm:cxn modelId="{DD9E2B2D-0774-4A06-9D7A-0457CF511EC4}" type="presParOf" srcId="{CAFAA5C5-7FC3-48EA-B637-54B5A4DE62A5}" destId="{4B7EA27C-4508-4529-8DB8-27DF994A5EC6}" srcOrd="0" destOrd="0" presId="urn:microsoft.com/office/officeart/2005/8/layout/hierarchy6"/>
    <dgm:cxn modelId="{4167B521-6BE5-46B3-87D0-32D6C62C422B}" type="presParOf" srcId="{CAFAA5C5-7FC3-48EA-B637-54B5A4DE62A5}" destId="{E09DFAC5-CF13-45A6-85E4-B8CD098A1525}" srcOrd="1" destOrd="0" presId="urn:microsoft.com/office/officeart/2005/8/layout/hierarchy6"/>
    <dgm:cxn modelId="{97595512-F73B-4E63-9275-36DE85CE126C}" type="presParOf" srcId="{9D7751F8-0BD9-4111-8D77-B1BD54B7C7FF}" destId="{984E34DE-04D6-411E-9C7E-35FAACA2C4A7}" srcOrd="3" destOrd="0" presId="urn:microsoft.com/office/officeart/2005/8/layout/hierarchy6"/>
    <dgm:cxn modelId="{E2E18C26-504B-484B-BC44-C142DF44DEBC}" type="presParOf" srcId="{984E34DE-04D6-411E-9C7E-35FAACA2C4A7}" destId="{60C357F4-8C6A-4B19-8EE7-B0BF0174EEF2}" srcOrd="0" destOrd="0" presId="urn:microsoft.com/office/officeart/2005/8/layout/hierarchy6"/>
    <dgm:cxn modelId="{0E821055-1213-4747-93BA-BE667DD24809}" type="presParOf" srcId="{9D7751F8-0BD9-4111-8D77-B1BD54B7C7FF}" destId="{ED1F24F8-1E82-4014-AE4C-4947527AE321}" srcOrd="4" destOrd="0" presId="urn:microsoft.com/office/officeart/2005/8/layout/hierarchy6"/>
    <dgm:cxn modelId="{9979E970-9E40-470C-A856-E62080B0B195}" type="presParOf" srcId="{ED1F24F8-1E82-4014-AE4C-4947527AE321}" destId="{4FF64BF8-8E35-4B8D-9A45-80E0B03A012D}" srcOrd="0" destOrd="0" presId="urn:microsoft.com/office/officeart/2005/8/layout/hierarchy6"/>
    <dgm:cxn modelId="{CC78E530-351E-45B2-9246-170D65A94ED5}" type="presParOf" srcId="{ED1F24F8-1E82-4014-AE4C-4947527AE321}" destId="{64F489D7-E558-46F3-9D07-52543606F765}" srcOrd="1" destOrd="0" presId="urn:microsoft.com/office/officeart/2005/8/layout/hierarchy6"/>
    <dgm:cxn modelId="{B98C76D9-3B33-49DA-82D3-DA19B5A5183E}" type="presParOf" srcId="{9D7751F8-0BD9-4111-8D77-B1BD54B7C7FF}" destId="{A03DA4FB-0F81-414A-A80B-0B89CE2167BE}" srcOrd="5" destOrd="0" presId="urn:microsoft.com/office/officeart/2005/8/layout/hierarchy6"/>
    <dgm:cxn modelId="{F790F2F9-A7AD-494F-8E5D-65196E11F716}" type="presParOf" srcId="{A03DA4FB-0F81-414A-A80B-0B89CE2167BE}" destId="{9CC93418-B54D-408F-8E97-956281EED264}" srcOrd="0" destOrd="0" presId="urn:microsoft.com/office/officeart/2005/8/layout/hierarchy6"/>
    <dgm:cxn modelId="{053A61A4-785E-4B65-A1E6-6AE307B62720}" type="presParOf" srcId="{9D7751F8-0BD9-4111-8D77-B1BD54B7C7FF}" destId="{77A29764-98EE-4CEB-96AD-9D11896C245A}" srcOrd="6" destOrd="0" presId="urn:microsoft.com/office/officeart/2005/8/layout/hierarchy6"/>
    <dgm:cxn modelId="{F1BC1CA7-A441-49AA-8812-45E2736C620E}" type="presParOf" srcId="{77A29764-98EE-4CEB-96AD-9D11896C245A}" destId="{F8AACCC9-7214-4094-BB7A-717B223C6EEA}" srcOrd="0" destOrd="0" presId="urn:microsoft.com/office/officeart/2005/8/layout/hierarchy6"/>
    <dgm:cxn modelId="{98814B10-7275-4B26-93AE-70ED1144F825}" type="presParOf" srcId="{77A29764-98EE-4CEB-96AD-9D11896C245A}" destId="{6DE1CB31-A587-4CD1-B12F-B14E6623C8B7}" srcOrd="1" destOrd="0" presId="urn:microsoft.com/office/officeart/2005/8/layout/hierarchy6"/>
    <dgm:cxn modelId="{8EEB4F8E-CA3A-406A-82D8-45FC553D9EE6}" type="presParOf" srcId="{9D7751F8-0BD9-4111-8D77-B1BD54B7C7FF}" destId="{06A1042E-7288-483D-9840-8587C00A799F}" srcOrd="7" destOrd="0" presId="urn:microsoft.com/office/officeart/2005/8/layout/hierarchy6"/>
    <dgm:cxn modelId="{656B8878-4F7C-4AA0-9708-6D344A907B4B}" type="presParOf" srcId="{06A1042E-7288-483D-9840-8587C00A799F}" destId="{204DB185-AB40-4D69-8E20-20FB274CC3CD}" srcOrd="0" destOrd="0" presId="urn:microsoft.com/office/officeart/2005/8/layout/hierarchy6"/>
    <dgm:cxn modelId="{5C3B9724-F9BD-4D29-B117-FA1484FBBB93}" type="presParOf" srcId="{9D7751F8-0BD9-4111-8D77-B1BD54B7C7FF}" destId="{4E70D168-81DA-4AC4-ADB5-149415DB2704}" srcOrd="8" destOrd="0" presId="urn:microsoft.com/office/officeart/2005/8/layout/hierarchy6"/>
    <dgm:cxn modelId="{4F73D35A-7750-4E27-BF9C-2D6CF07A189D}" type="presParOf" srcId="{4E70D168-81DA-4AC4-ADB5-149415DB2704}" destId="{63759447-4E2F-4170-A407-8576DACA4E0B}" srcOrd="0" destOrd="0" presId="urn:microsoft.com/office/officeart/2005/8/layout/hierarchy6"/>
    <dgm:cxn modelId="{0E1F521D-3726-4F75-BE34-40904E68286C}" type="presParOf" srcId="{4E70D168-81DA-4AC4-ADB5-149415DB2704}" destId="{58065542-F827-43E4-9606-A69521ED0E05}" srcOrd="1" destOrd="0" presId="urn:microsoft.com/office/officeart/2005/8/layout/hierarchy6"/>
    <dgm:cxn modelId="{AF17D568-04A8-4339-904F-FCBF331EE37F}" type="presParOf" srcId="{9D7751F8-0BD9-4111-8D77-B1BD54B7C7FF}" destId="{65FD4674-7BC0-467B-8E86-6075B2FEAB47}" srcOrd="9" destOrd="0" presId="urn:microsoft.com/office/officeart/2005/8/layout/hierarchy6"/>
    <dgm:cxn modelId="{AC236229-BB71-4CFE-B249-AE39F3D35442}" type="presParOf" srcId="{65FD4674-7BC0-467B-8E86-6075B2FEAB47}" destId="{7E0A4107-D1D9-43DE-BB82-51CBC58C4D82}" srcOrd="0" destOrd="0" presId="urn:microsoft.com/office/officeart/2005/8/layout/hierarchy6"/>
    <dgm:cxn modelId="{4193344A-E625-45B9-ACD4-280D990D2922}" type="presParOf" srcId="{9D7751F8-0BD9-4111-8D77-B1BD54B7C7FF}" destId="{9A32E47A-2388-4100-9574-2A41C41CFA4C}" srcOrd="10" destOrd="0" presId="urn:microsoft.com/office/officeart/2005/8/layout/hierarchy6"/>
    <dgm:cxn modelId="{DDD8510B-1518-42A8-A152-33E1475BA151}" type="presParOf" srcId="{9A32E47A-2388-4100-9574-2A41C41CFA4C}" destId="{63158DC5-0F36-4603-A8BC-EC85ED1B66AF}" srcOrd="0" destOrd="0" presId="urn:microsoft.com/office/officeart/2005/8/layout/hierarchy6"/>
    <dgm:cxn modelId="{F7CFAA64-273C-4BA5-8D60-5809462523BA}" type="presParOf" srcId="{9A32E47A-2388-4100-9574-2A41C41CFA4C}" destId="{48EC3BF7-E67C-48AC-8353-90E56891CDE1}" srcOrd="1" destOrd="0" presId="urn:microsoft.com/office/officeart/2005/8/layout/hierarchy6"/>
    <dgm:cxn modelId="{7A12E258-E191-4183-B3D1-B935EEAD25C8}" type="presParOf" srcId="{9D7751F8-0BD9-4111-8D77-B1BD54B7C7FF}" destId="{61A1F77B-BCFE-44D8-BB2E-3C477FC9A911}" srcOrd="11" destOrd="0" presId="urn:microsoft.com/office/officeart/2005/8/layout/hierarchy6"/>
    <dgm:cxn modelId="{EFB9106E-F3D0-4E9C-B30F-C33568389DF1}" type="presParOf" srcId="{61A1F77B-BCFE-44D8-BB2E-3C477FC9A911}" destId="{3E1C6EDE-0F98-4FE9-A395-F5428FFC030E}" srcOrd="0" destOrd="0" presId="urn:microsoft.com/office/officeart/2005/8/layout/hierarchy6"/>
    <dgm:cxn modelId="{62A5FB58-9422-4FA4-8605-32C3FC7DED1A}" type="presParOf" srcId="{9D7751F8-0BD9-4111-8D77-B1BD54B7C7FF}" destId="{A7DD4430-A63E-438E-8451-5BE0EB2EAF9A}" srcOrd="12" destOrd="0" presId="urn:microsoft.com/office/officeart/2005/8/layout/hierarchy6"/>
    <dgm:cxn modelId="{54EF3D18-CCFD-445D-B9C9-FBCF0D5FFD7E}" type="presParOf" srcId="{A7DD4430-A63E-438E-8451-5BE0EB2EAF9A}" destId="{67E759AE-5C50-405C-9CAB-E0D4AAE98F2B}" srcOrd="0" destOrd="0" presId="urn:microsoft.com/office/officeart/2005/8/layout/hierarchy6"/>
    <dgm:cxn modelId="{C32DB69D-DB74-4B36-BDAB-B955F97E50E1}" type="presParOf" srcId="{A7DD4430-A63E-438E-8451-5BE0EB2EAF9A}" destId="{C7EE67ED-8627-4B25-812E-905D90666E0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6BA2E-B1E9-40BF-8717-C604885A82DC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AA2FB82-2EF0-4EDB-AABA-993A9720DE6D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0BE8DCA4-7F82-4AC8-8631-818B52D7DD50}" type="parTrans" cxnId="{23F58C6D-1360-400B-8414-F81580C064D2}">
      <dgm:prSet/>
      <dgm:spPr/>
      <dgm:t>
        <a:bodyPr/>
        <a:lstStyle/>
        <a:p>
          <a:endParaRPr lang="nl-NL"/>
        </a:p>
      </dgm:t>
    </dgm:pt>
    <dgm:pt modelId="{83A5FEE3-2838-42F3-993B-61C16B70B225}" type="sibTrans" cxnId="{23F58C6D-1360-400B-8414-F81580C064D2}">
      <dgm:prSet/>
      <dgm:spPr/>
      <dgm:t>
        <a:bodyPr/>
        <a:lstStyle/>
        <a:p>
          <a:endParaRPr lang="nl-NL"/>
        </a:p>
      </dgm:t>
    </dgm:pt>
    <dgm:pt modelId="{7D5EB243-787A-4753-9071-BA097C8977BD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5BD061EC-B23C-4461-A3C2-DF803CD756DC}" type="parTrans" cxnId="{BABEAB98-094D-4A51-A566-A5CB9208C7B5}">
      <dgm:prSet/>
      <dgm:spPr/>
      <dgm:t>
        <a:bodyPr/>
        <a:lstStyle/>
        <a:p>
          <a:endParaRPr lang="nl-NL"/>
        </a:p>
      </dgm:t>
    </dgm:pt>
    <dgm:pt modelId="{9A2AFA21-7A84-4685-A970-748379260133}" type="sibTrans" cxnId="{BABEAB98-094D-4A51-A566-A5CB9208C7B5}">
      <dgm:prSet/>
      <dgm:spPr/>
      <dgm:t>
        <a:bodyPr/>
        <a:lstStyle/>
        <a:p>
          <a:endParaRPr lang="nl-NL"/>
        </a:p>
      </dgm:t>
    </dgm:pt>
    <dgm:pt modelId="{3E8F6821-A162-4CB6-A2E1-A2B8B38B9475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D1FAAE18-87BD-4291-9A2D-4975809E2F2F}" type="parTrans" cxnId="{2763A8FF-B6AC-472F-A3B3-A991F72571FB}">
      <dgm:prSet/>
      <dgm:spPr/>
      <dgm:t>
        <a:bodyPr/>
        <a:lstStyle/>
        <a:p>
          <a:endParaRPr lang="nl-NL"/>
        </a:p>
      </dgm:t>
    </dgm:pt>
    <dgm:pt modelId="{9F73FD51-1B22-4E10-B0DA-4AC30744B204}" type="sibTrans" cxnId="{2763A8FF-B6AC-472F-A3B3-A991F72571FB}">
      <dgm:prSet/>
      <dgm:spPr/>
      <dgm:t>
        <a:bodyPr/>
        <a:lstStyle/>
        <a:p>
          <a:endParaRPr lang="nl-NL"/>
        </a:p>
      </dgm:t>
    </dgm:pt>
    <dgm:pt modelId="{BE0381D2-5CA0-467B-A880-9B4EDC67355D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FBE7C975-0722-4FD3-9BC9-21C23E5987AF}" type="parTrans" cxnId="{E9048051-FB65-4B2F-9338-C870FE7105EC}">
      <dgm:prSet/>
      <dgm:spPr/>
      <dgm:t>
        <a:bodyPr/>
        <a:lstStyle/>
        <a:p>
          <a:endParaRPr lang="nl-NL"/>
        </a:p>
      </dgm:t>
    </dgm:pt>
    <dgm:pt modelId="{1697737B-58D8-4B8E-9854-D33AB3055F53}" type="sibTrans" cxnId="{E9048051-FB65-4B2F-9338-C870FE7105EC}">
      <dgm:prSet/>
      <dgm:spPr/>
      <dgm:t>
        <a:bodyPr/>
        <a:lstStyle/>
        <a:p>
          <a:endParaRPr lang="nl-NL"/>
        </a:p>
      </dgm:t>
    </dgm:pt>
    <dgm:pt modelId="{3FC95632-9287-460F-9D2A-9B81D35B4FC6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A504E970-67EB-4D07-9168-1ABF96F0BB20}" type="parTrans" cxnId="{4D96BBD8-1038-4AA6-8945-CA7B6E1444A2}">
      <dgm:prSet/>
      <dgm:spPr/>
      <dgm:t>
        <a:bodyPr/>
        <a:lstStyle/>
        <a:p>
          <a:endParaRPr lang="nl-NL"/>
        </a:p>
      </dgm:t>
    </dgm:pt>
    <dgm:pt modelId="{1A395C97-AD1A-46FB-8D8A-C2834348E8E3}" type="sibTrans" cxnId="{4D96BBD8-1038-4AA6-8945-CA7B6E1444A2}">
      <dgm:prSet/>
      <dgm:spPr/>
      <dgm:t>
        <a:bodyPr/>
        <a:lstStyle/>
        <a:p>
          <a:endParaRPr lang="nl-NL"/>
        </a:p>
      </dgm:t>
    </dgm:pt>
    <dgm:pt modelId="{A1673B8E-79D7-4EBA-B4AF-F53A9A043152}">
      <dgm:prSet phldrT="[Tekst]" custT="1"/>
      <dgm:spPr/>
      <dgm:t>
        <a:bodyPr/>
        <a:lstStyle/>
        <a:p>
          <a:r>
            <a:rPr lang="en-GB" sz="14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E659782B-B81A-4251-BDAF-E72442949B0A}" type="parTrans" cxnId="{24542C4B-0F90-4973-A328-7FECAD8AD8DE}">
      <dgm:prSet/>
      <dgm:spPr/>
      <dgm:t>
        <a:bodyPr/>
        <a:lstStyle/>
        <a:p>
          <a:endParaRPr lang="nl-NL"/>
        </a:p>
      </dgm:t>
    </dgm:pt>
    <dgm:pt modelId="{8104480F-219D-4693-B136-EF250F9F74E7}" type="sibTrans" cxnId="{24542C4B-0F90-4973-A328-7FECAD8AD8DE}">
      <dgm:prSet/>
      <dgm:spPr/>
      <dgm:t>
        <a:bodyPr/>
        <a:lstStyle/>
        <a:p>
          <a:endParaRPr lang="nl-NL"/>
        </a:p>
      </dgm:t>
    </dgm:pt>
    <dgm:pt modelId="{EC5D781F-1019-4896-BD0F-622C31CF936D}" type="pres">
      <dgm:prSet presAssocID="{12B6BA2E-B1E9-40BF-8717-C604885A82DC}" presName="Name0" presStyleCnt="0">
        <dgm:presLayoutVars>
          <dgm:dir/>
          <dgm:animLvl val="lvl"/>
          <dgm:resizeHandles val="exact"/>
        </dgm:presLayoutVars>
      </dgm:prSet>
      <dgm:spPr/>
    </dgm:pt>
    <dgm:pt modelId="{991B9C59-740A-42CA-9BBE-C345BE0E2428}" type="pres">
      <dgm:prSet presAssocID="{EAA2FB82-2EF0-4EDB-AABA-993A9720DE6D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6F9A49C-96F7-45BF-AEAD-9100EA1248DD}" type="pres">
      <dgm:prSet presAssocID="{83A5FEE3-2838-42F3-993B-61C16B70B225}" presName="parTxOnlySpace" presStyleCnt="0"/>
      <dgm:spPr/>
    </dgm:pt>
    <dgm:pt modelId="{81EC12C1-05DB-4F6B-ACCA-A49158AE83F4}" type="pres">
      <dgm:prSet presAssocID="{3FC95632-9287-460F-9D2A-9B81D35B4FC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AE19E13-CF70-49F1-BE7A-0FFFD869EA7F}" type="pres">
      <dgm:prSet presAssocID="{1A395C97-AD1A-46FB-8D8A-C2834348E8E3}" presName="parTxOnlySpace" presStyleCnt="0"/>
      <dgm:spPr/>
    </dgm:pt>
    <dgm:pt modelId="{D4568801-DE03-4C9C-8219-39D7544BE166}" type="pres">
      <dgm:prSet presAssocID="{7D5EB243-787A-4753-9071-BA097C8977B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219C28E-787A-4373-8A51-59AEA547E9D2}" type="pres">
      <dgm:prSet presAssocID="{9A2AFA21-7A84-4685-A970-748379260133}" presName="parTxOnlySpace" presStyleCnt="0"/>
      <dgm:spPr/>
    </dgm:pt>
    <dgm:pt modelId="{35E0F6F4-F149-439F-AC06-707FC1B0FBC6}" type="pres">
      <dgm:prSet presAssocID="{3E8F6821-A162-4CB6-A2E1-A2B8B38B947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85435EC-44B8-4EE1-9BFC-5BC73A941EB4}" type="pres">
      <dgm:prSet presAssocID="{9F73FD51-1B22-4E10-B0DA-4AC30744B204}" presName="parTxOnlySpace" presStyleCnt="0"/>
      <dgm:spPr/>
    </dgm:pt>
    <dgm:pt modelId="{1C7024A0-6253-4E79-949C-0C42013E1DFD}" type="pres">
      <dgm:prSet presAssocID="{BE0381D2-5CA0-467B-A880-9B4EDC67355D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7752A88-A265-4ADF-83E7-0CEF0CFD0556}" type="pres">
      <dgm:prSet presAssocID="{1697737B-58D8-4B8E-9854-D33AB3055F53}" presName="parTxOnlySpace" presStyleCnt="0"/>
      <dgm:spPr/>
    </dgm:pt>
    <dgm:pt modelId="{17AB0BE0-3DEA-44F6-92E2-B7A7D84F8B7D}" type="pres">
      <dgm:prSet presAssocID="{A1673B8E-79D7-4EBA-B4AF-F53A9A04315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F4A6B40-F924-47B9-8004-DD5C9C565B84}" type="presOf" srcId="{7D5EB243-787A-4753-9071-BA097C8977BD}" destId="{D4568801-DE03-4C9C-8219-39D7544BE166}" srcOrd="0" destOrd="0" presId="urn:microsoft.com/office/officeart/2005/8/layout/chevron1"/>
    <dgm:cxn modelId="{24542C4B-0F90-4973-A328-7FECAD8AD8DE}" srcId="{12B6BA2E-B1E9-40BF-8717-C604885A82DC}" destId="{A1673B8E-79D7-4EBA-B4AF-F53A9A043152}" srcOrd="5" destOrd="0" parTransId="{E659782B-B81A-4251-BDAF-E72442949B0A}" sibTransId="{8104480F-219D-4693-B136-EF250F9F74E7}"/>
    <dgm:cxn modelId="{23F58C6D-1360-400B-8414-F81580C064D2}" srcId="{12B6BA2E-B1E9-40BF-8717-C604885A82DC}" destId="{EAA2FB82-2EF0-4EDB-AABA-993A9720DE6D}" srcOrd="0" destOrd="0" parTransId="{0BE8DCA4-7F82-4AC8-8631-818B52D7DD50}" sibTransId="{83A5FEE3-2838-42F3-993B-61C16B70B225}"/>
    <dgm:cxn modelId="{E9048051-FB65-4B2F-9338-C870FE7105EC}" srcId="{12B6BA2E-B1E9-40BF-8717-C604885A82DC}" destId="{BE0381D2-5CA0-467B-A880-9B4EDC67355D}" srcOrd="4" destOrd="0" parTransId="{FBE7C975-0722-4FD3-9BC9-21C23E5987AF}" sibTransId="{1697737B-58D8-4B8E-9854-D33AB3055F53}"/>
    <dgm:cxn modelId="{1E67EE72-9F63-4481-A2AC-BB4B5858015D}" type="presOf" srcId="{BE0381D2-5CA0-467B-A880-9B4EDC67355D}" destId="{1C7024A0-6253-4E79-949C-0C42013E1DFD}" srcOrd="0" destOrd="0" presId="urn:microsoft.com/office/officeart/2005/8/layout/chevron1"/>
    <dgm:cxn modelId="{D441B793-04F8-4727-A93D-693A3D3BD7BD}" type="presOf" srcId="{3FC95632-9287-460F-9D2A-9B81D35B4FC6}" destId="{81EC12C1-05DB-4F6B-ACCA-A49158AE83F4}" srcOrd="0" destOrd="0" presId="urn:microsoft.com/office/officeart/2005/8/layout/chevron1"/>
    <dgm:cxn modelId="{BABEAB98-094D-4A51-A566-A5CB9208C7B5}" srcId="{12B6BA2E-B1E9-40BF-8717-C604885A82DC}" destId="{7D5EB243-787A-4753-9071-BA097C8977BD}" srcOrd="2" destOrd="0" parTransId="{5BD061EC-B23C-4461-A3C2-DF803CD756DC}" sibTransId="{9A2AFA21-7A84-4685-A970-748379260133}"/>
    <dgm:cxn modelId="{FECBF5B0-8B71-4765-A448-02B50064928A}" type="presOf" srcId="{EAA2FB82-2EF0-4EDB-AABA-993A9720DE6D}" destId="{991B9C59-740A-42CA-9BBE-C345BE0E2428}" srcOrd="0" destOrd="0" presId="urn:microsoft.com/office/officeart/2005/8/layout/chevron1"/>
    <dgm:cxn modelId="{172ED4CA-7E03-42DF-8EE1-ACAF0A6F7246}" type="presOf" srcId="{12B6BA2E-B1E9-40BF-8717-C604885A82DC}" destId="{EC5D781F-1019-4896-BD0F-622C31CF936D}" srcOrd="0" destOrd="0" presId="urn:microsoft.com/office/officeart/2005/8/layout/chevron1"/>
    <dgm:cxn modelId="{4D96BBD8-1038-4AA6-8945-CA7B6E1444A2}" srcId="{12B6BA2E-B1E9-40BF-8717-C604885A82DC}" destId="{3FC95632-9287-460F-9D2A-9B81D35B4FC6}" srcOrd="1" destOrd="0" parTransId="{A504E970-67EB-4D07-9168-1ABF96F0BB20}" sibTransId="{1A395C97-AD1A-46FB-8D8A-C2834348E8E3}"/>
    <dgm:cxn modelId="{146843FA-7770-4F79-9B9C-2D5A6E1F2432}" type="presOf" srcId="{3E8F6821-A162-4CB6-A2E1-A2B8B38B9475}" destId="{35E0F6F4-F149-439F-AC06-707FC1B0FBC6}" srcOrd="0" destOrd="0" presId="urn:microsoft.com/office/officeart/2005/8/layout/chevron1"/>
    <dgm:cxn modelId="{E779A8FB-9071-48C8-B920-79481C9A32D8}" type="presOf" srcId="{A1673B8E-79D7-4EBA-B4AF-F53A9A043152}" destId="{17AB0BE0-3DEA-44F6-92E2-B7A7D84F8B7D}" srcOrd="0" destOrd="0" presId="urn:microsoft.com/office/officeart/2005/8/layout/chevron1"/>
    <dgm:cxn modelId="{2763A8FF-B6AC-472F-A3B3-A991F72571FB}" srcId="{12B6BA2E-B1E9-40BF-8717-C604885A82DC}" destId="{3E8F6821-A162-4CB6-A2E1-A2B8B38B9475}" srcOrd="3" destOrd="0" parTransId="{D1FAAE18-87BD-4291-9A2D-4975809E2F2F}" sibTransId="{9F73FD51-1B22-4E10-B0DA-4AC30744B204}"/>
    <dgm:cxn modelId="{8F619263-3041-4CDB-86AE-6CE31BC20820}" type="presParOf" srcId="{EC5D781F-1019-4896-BD0F-622C31CF936D}" destId="{991B9C59-740A-42CA-9BBE-C345BE0E2428}" srcOrd="0" destOrd="0" presId="urn:microsoft.com/office/officeart/2005/8/layout/chevron1"/>
    <dgm:cxn modelId="{DEA29A5F-1ADB-4051-B9E0-E7EEE8BAA582}" type="presParOf" srcId="{EC5D781F-1019-4896-BD0F-622C31CF936D}" destId="{56F9A49C-96F7-45BF-AEAD-9100EA1248DD}" srcOrd="1" destOrd="0" presId="urn:microsoft.com/office/officeart/2005/8/layout/chevron1"/>
    <dgm:cxn modelId="{0B67F23A-6707-4E5A-AF5F-98C26E16A853}" type="presParOf" srcId="{EC5D781F-1019-4896-BD0F-622C31CF936D}" destId="{81EC12C1-05DB-4F6B-ACCA-A49158AE83F4}" srcOrd="2" destOrd="0" presId="urn:microsoft.com/office/officeart/2005/8/layout/chevron1"/>
    <dgm:cxn modelId="{FC6C6EA2-0FF0-4BD3-BA90-7A51392B9E45}" type="presParOf" srcId="{EC5D781F-1019-4896-BD0F-622C31CF936D}" destId="{7AE19E13-CF70-49F1-BE7A-0FFFD869EA7F}" srcOrd="3" destOrd="0" presId="urn:microsoft.com/office/officeart/2005/8/layout/chevron1"/>
    <dgm:cxn modelId="{AEB60DEE-99F4-4F14-B13C-7D28ACDA7470}" type="presParOf" srcId="{EC5D781F-1019-4896-BD0F-622C31CF936D}" destId="{D4568801-DE03-4C9C-8219-39D7544BE166}" srcOrd="4" destOrd="0" presId="urn:microsoft.com/office/officeart/2005/8/layout/chevron1"/>
    <dgm:cxn modelId="{F9E463AA-79A8-4CCE-9F43-D9B24FF05E1A}" type="presParOf" srcId="{EC5D781F-1019-4896-BD0F-622C31CF936D}" destId="{F219C28E-787A-4373-8A51-59AEA547E9D2}" srcOrd="5" destOrd="0" presId="urn:microsoft.com/office/officeart/2005/8/layout/chevron1"/>
    <dgm:cxn modelId="{DF639802-9448-4902-A2A7-8B74FD7B5F9B}" type="presParOf" srcId="{EC5D781F-1019-4896-BD0F-622C31CF936D}" destId="{35E0F6F4-F149-439F-AC06-707FC1B0FBC6}" srcOrd="6" destOrd="0" presId="urn:microsoft.com/office/officeart/2005/8/layout/chevron1"/>
    <dgm:cxn modelId="{D9F1B0CB-85DD-494E-9659-35364A37EFDF}" type="presParOf" srcId="{EC5D781F-1019-4896-BD0F-622C31CF936D}" destId="{585435EC-44B8-4EE1-9BFC-5BC73A941EB4}" srcOrd="7" destOrd="0" presId="urn:microsoft.com/office/officeart/2005/8/layout/chevron1"/>
    <dgm:cxn modelId="{A65D8FFD-3036-4AE6-B1FC-CE0773AB4EE9}" type="presParOf" srcId="{EC5D781F-1019-4896-BD0F-622C31CF936D}" destId="{1C7024A0-6253-4E79-949C-0C42013E1DFD}" srcOrd="8" destOrd="0" presId="urn:microsoft.com/office/officeart/2005/8/layout/chevron1"/>
    <dgm:cxn modelId="{1D55641C-3EB5-4A06-83D9-89D04841FC0A}" type="presParOf" srcId="{EC5D781F-1019-4896-BD0F-622C31CF936D}" destId="{B7752A88-A265-4ADF-83E7-0CEF0CFD0556}" srcOrd="9" destOrd="0" presId="urn:microsoft.com/office/officeart/2005/8/layout/chevron1"/>
    <dgm:cxn modelId="{2D48FA2E-E499-482E-998B-B6C564CC89F1}" type="presParOf" srcId="{EC5D781F-1019-4896-BD0F-622C31CF936D}" destId="{17AB0BE0-3DEA-44F6-92E2-B7A7D84F8B7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759AE-5C50-405C-9CAB-E0D4AAE98F2B}">
      <dsp:nvSpPr>
        <dsp:cNvPr id="0" name=""/>
        <dsp:cNvSpPr/>
      </dsp:nvSpPr>
      <dsp:spPr>
        <a:xfrm>
          <a:off x="0" y="4704872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Prioriteit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704872"/>
        <a:ext cx="3216674" cy="668046"/>
      </dsp:txXfrm>
    </dsp:sp>
    <dsp:sp modelId="{63158DC5-0F36-4603-A8BC-EC85ED1B66AF}">
      <dsp:nvSpPr>
        <dsp:cNvPr id="0" name=""/>
        <dsp:cNvSpPr/>
      </dsp:nvSpPr>
      <dsp:spPr>
        <a:xfrm>
          <a:off x="0" y="3925485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Meetfrequentie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925485"/>
        <a:ext cx="3216674" cy="668046"/>
      </dsp:txXfrm>
    </dsp:sp>
    <dsp:sp modelId="{63759447-4E2F-4170-A407-8576DACA4E0B}">
      <dsp:nvSpPr>
        <dsp:cNvPr id="0" name=""/>
        <dsp:cNvSpPr/>
      </dsp:nvSpPr>
      <dsp:spPr>
        <a:xfrm>
          <a:off x="0" y="3146098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Meetmethode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146098"/>
        <a:ext cx="3216674" cy="668046"/>
      </dsp:txXfrm>
    </dsp:sp>
    <dsp:sp modelId="{F8AACCC9-7214-4094-BB7A-717B223C6EEA}">
      <dsp:nvSpPr>
        <dsp:cNvPr id="0" name=""/>
        <dsp:cNvSpPr/>
      </dsp:nvSpPr>
      <dsp:spPr>
        <a:xfrm>
          <a:off x="0" y="2366710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Specificatie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366710"/>
        <a:ext cx="3216674" cy="668046"/>
      </dsp:txXfrm>
    </dsp:sp>
    <dsp:sp modelId="{4FF64BF8-8E35-4B8D-9A45-80E0B03A012D}">
      <dsp:nvSpPr>
        <dsp:cNvPr id="0" name=""/>
        <dsp:cNvSpPr/>
      </dsp:nvSpPr>
      <dsp:spPr>
        <a:xfrm>
          <a:off x="0" y="1587323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587323"/>
        <a:ext cx="3216674" cy="668046"/>
      </dsp:txXfrm>
    </dsp:sp>
    <dsp:sp modelId="{4B7EA27C-4508-4529-8DB8-27DF994A5EC6}">
      <dsp:nvSpPr>
        <dsp:cNvPr id="0" name=""/>
        <dsp:cNvSpPr/>
      </dsp:nvSpPr>
      <dsp:spPr>
        <a:xfrm>
          <a:off x="0" y="807936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kern="1200" baseline="-25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</a:p>
      </dsp:txBody>
      <dsp:txXfrm>
        <a:off x="0" y="807936"/>
        <a:ext cx="3216674" cy="668046"/>
      </dsp:txXfrm>
    </dsp:sp>
    <dsp:sp modelId="{C5851A8D-C378-4D6B-8D95-0A10541C7CAF}">
      <dsp:nvSpPr>
        <dsp:cNvPr id="0" name=""/>
        <dsp:cNvSpPr/>
      </dsp:nvSpPr>
      <dsp:spPr>
        <a:xfrm>
          <a:off x="0" y="41034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en-GB" sz="1000" kern="12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1034"/>
        <a:ext cx="3216674" cy="668046"/>
      </dsp:txXfrm>
    </dsp:sp>
    <dsp:sp modelId="{DF7B6735-86DB-4588-BAF2-76DCF77300F1}">
      <dsp:nvSpPr>
        <dsp:cNvPr id="0" name=""/>
        <dsp:cNvSpPr/>
      </dsp:nvSpPr>
      <dsp:spPr>
        <a:xfrm>
          <a:off x="3444162" y="84219"/>
          <a:ext cx="6836150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3460467" y="100524"/>
        <a:ext cx="6803540" cy="524095"/>
      </dsp:txXfrm>
    </dsp:sp>
    <dsp:sp modelId="{B712EFAF-932D-4FEE-BC92-EA0F7C065058}">
      <dsp:nvSpPr>
        <dsp:cNvPr id="0" name=""/>
        <dsp:cNvSpPr/>
      </dsp:nvSpPr>
      <dsp:spPr>
        <a:xfrm>
          <a:off x="5654003" y="640924"/>
          <a:ext cx="1208234" cy="222682"/>
        </a:xfrm>
        <a:custGeom>
          <a:avLst/>
          <a:gdLst/>
          <a:ahLst/>
          <a:cxnLst/>
          <a:rect l="0" t="0" r="0" b="0"/>
          <a:pathLst>
            <a:path>
              <a:moveTo>
                <a:pt x="1208234" y="0"/>
              </a:moveTo>
              <a:lnTo>
                <a:pt x="1208234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BDC04-6132-4C0E-8F85-5A58CA48F98B}">
      <dsp:nvSpPr>
        <dsp:cNvPr id="0" name=""/>
        <dsp:cNvSpPr/>
      </dsp:nvSpPr>
      <dsp:spPr>
        <a:xfrm>
          <a:off x="5263205" y="863606"/>
          <a:ext cx="78159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sp:txBody>
      <dsp:txXfrm>
        <a:off x="5279510" y="879911"/>
        <a:ext cx="748987" cy="524095"/>
      </dsp:txXfrm>
    </dsp:sp>
    <dsp:sp modelId="{CC569C69-8C99-4F0B-AB5D-5A1457A9ACEA}">
      <dsp:nvSpPr>
        <dsp:cNvPr id="0" name=""/>
        <dsp:cNvSpPr/>
      </dsp:nvSpPr>
      <dsp:spPr>
        <a:xfrm>
          <a:off x="5608283" y="1420312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50FF7-4DB5-4B70-A280-3B78F833D038}">
      <dsp:nvSpPr>
        <dsp:cNvPr id="0" name=""/>
        <dsp:cNvSpPr/>
      </dsp:nvSpPr>
      <dsp:spPr>
        <a:xfrm>
          <a:off x="5251802" y="1642994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1659299"/>
        <a:ext cx="771792" cy="524095"/>
      </dsp:txXfrm>
    </dsp:sp>
    <dsp:sp modelId="{0FAC72B2-D592-49F8-9340-CD9A7ED30217}">
      <dsp:nvSpPr>
        <dsp:cNvPr id="0" name=""/>
        <dsp:cNvSpPr/>
      </dsp:nvSpPr>
      <dsp:spPr>
        <a:xfrm>
          <a:off x="5608283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90C19-04B8-4855-BEFB-DDF7E5FF7EE6}">
      <dsp:nvSpPr>
        <dsp:cNvPr id="0" name=""/>
        <dsp:cNvSpPr/>
      </dsp:nvSpPr>
      <dsp:spPr>
        <a:xfrm>
          <a:off x="5251802" y="2422381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2438686"/>
        <a:ext cx="771792" cy="524095"/>
      </dsp:txXfrm>
    </dsp:sp>
    <dsp:sp modelId="{5A544C20-D779-4019-BBBC-2A05CBAF8D0F}">
      <dsp:nvSpPr>
        <dsp:cNvPr id="0" name=""/>
        <dsp:cNvSpPr/>
      </dsp:nvSpPr>
      <dsp:spPr>
        <a:xfrm>
          <a:off x="5608283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830DC-779C-4E20-91FA-801E5121EF49}">
      <dsp:nvSpPr>
        <dsp:cNvPr id="0" name=""/>
        <dsp:cNvSpPr/>
      </dsp:nvSpPr>
      <dsp:spPr>
        <a:xfrm>
          <a:off x="5251802" y="3201768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3218073"/>
        <a:ext cx="771792" cy="524095"/>
      </dsp:txXfrm>
    </dsp:sp>
    <dsp:sp modelId="{0AA83A6C-73AA-41F0-9B89-B570526ED3FC}">
      <dsp:nvSpPr>
        <dsp:cNvPr id="0" name=""/>
        <dsp:cNvSpPr/>
      </dsp:nvSpPr>
      <dsp:spPr>
        <a:xfrm>
          <a:off x="5608283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ABD85-29AD-45CC-A91C-1A5BDE173414}">
      <dsp:nvSpPr>
        <dsp:cNvPr id="0" name=""/>
        <dsp:cNvSpPr/>
      </dsp:nvSpPr>
      <dsp:spPr>
        <a:xfrm>
          <a:off x="5236474" y="3981155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52779" y="3997460"/>
        <a:ext cx="802447" cy="524095"/>
      </dsp:txXfrm>
    </dsp:sp>
    <dsp:sp modelId="{3AD6A840-E761-4456-90F0-676272247C41}">
      <dsp:nvSpPr>
        <dsp:cNvPr id="0" name=""/>
        <dsp:cNvSpPr/>
      </dsp:nvSpPr>
      <dsp:spPr>
        <a:xfrm>
          <a:off x="5608283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54981-5577-4269-B24F-DA5E23134167}">
      <dsp:nvSpPr>
        <dsp:cNvPr id="0" name=""/>
        <dsp:cNvSpPr/>
      </dsp:nvSpPr>
      <dsp:spPr>
        <a:xfrm>
          <a:off x="5251802" y="4760543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268107" y="4776848"/>
        <a:ext cx="771792" cy="524095"/>
      </dsp:txXfrm>
    </dsp:sp>
    <dsp:sp modelId="{469A5664-D54E-4E8E-92C4-945A9D6EAAC2}">
      <dsp:nvSpPr>
        <dsp:cNvPr id="0" name=""/>
        <dsp:cNvSpPr/>
      </dsp:nvSpPr>
      <dsp:spPr>
        <a:xfrm>
          <a:off x="6862238" y="640924"/>
          <a:ext cx="1200706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1200706" y="111341"/>
              </a:lnTo>
              <a:lnTo>
                <a:pt x="1200706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5FF94-3F09-403D-AA1F-45C24F354ADB}">
      <dsp:nvSpPr>
        <dsp:cNvPr id="0" name=""/>
        <dsp:cNvSpPr/>
      </dsp:nvSpPr>
      <dsp:spPr>
        <a:xfrm>
          <a:off x="7664617" y="863606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680922" y="879911"/>
        <a:ext cx="764043" cy="524095"/>
      </dsp:txXfrm>
    </dsp:sp>
    <dsp:sp modelId="{24713F27-FC50-4FA2-B0C3-9DBB51BEB488}">
      <dsp:nvSpPr>
        <dsp:cNvPr id="0" name=""/>
        <dsp:cNvSpPr/>
      </dsp:nvSpPr>
      <dsp:spPr>
        <a:xfrm>
          <a:off x="7272765" y="1420312"/>
          <a:ext cx="790178" cy="222682"/>
        </a:xfrm>
        <a:custGeom>
          <a:avLst/>
          <a:gdLst/>
          <a:ahLst/>
          <a:cxnLst/>
          <a:rect l="0" t="0" r="0" b="0"/>
          <a:pathLst>
            <a:path>
              <a:moveTo>
                <a:pt x="790178" y="0"/>
              </a:moveTo>
              <a:lnTo>
                <a:pt x="790178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3D3D9-C71A-41B1-A8BC-9E3CAF831101}">
      <dsp:nvSpPr>
        <dsp:cNvPr id="0" name=""/>
        <dsp:cNvSpPr/>
      </dsp:nvSpPr>
      <dsp:spPr>
        <a:xfrm>
          <a:off x="6874438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890743" y="1659299"/>
        <a:ext cx="764043" cy="524095"/>
      </dsp:txXfrm>
    </dsp:sp>
    <dsp:sp modelId="{76A3A4CE-4AAC-4E18-91DF-75C4CF1D7CD8}">
      <dsp:nvSpPr>
        <dsp:cNvPr id="0" name=""/>
        <dsp:cNvSpPr/>
      </dsp:nvSpPr>
      <dsp:spPr>
        <a:xfrm>
          <a:off x="6739579" y="2199699"/>
          <a:ext cx="533186" cy="222682"/>
        </a:xfrm>
        <a:custGeom>
          <a:avLst/>
          <a:gdLst/>
          <a:ahLst/>
          <a:cxnLst/>
          <a:rect l="0" t="0" r="0" b="0"/>
          <a:pathLst>
            <a:path>
              <a:moveTo>
                <a:pt x="533186" y="0"/>
              </a:moveTo>
              <a:lnTo>
                <a:pt x="533186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8C9A2-39B5-4C97-9788-CE3F12F23727}">
      <dsp:nvSpPr>
        <dsp:cNvPr id="0" name=""/>
        <dsp:cNvSpPr/>
      </dsp:nvSpPr>
      <dsp:spPr>
        <a:xfrm>
          <a:off x="6341252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2438686"/>
        <a:ext cx="764043" cy="524095"/>
      </dsp:txXfrm>
    </dsp:sp>
    <dsp:sp modelId="{A4350C34-BE1A-4036-8626-72F46615D7A5}">
      <dsp:nvSpPr>
        <dsp:cNvPr id="0" name=""/>
        <dsp:cNvSpPr/>
      </dsp:nvSpPr>
      <dsp:spPr>
        <a:xfrm>
          <a:off x="6693859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36F5E-F45F-47BC-BEB9-E4CB1ACBD817}">
      <dsp:nvSpPr>
        <dsp:cNvPr id="0" name=""/>
        <dsp:cNvSpPr/>
      </dsp:nvSpPr>
      <dsp:spPr>
        <a:xfrm>
          <a:off x="6341252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3218073"/>
        <a:ext cx="764043" cy="524095"/>
      </dsp:txXfrm>
    </dsp:sp>
    <dsp:sp modelId="{B96C0542-7343-4754-A078-B86ED276D07A}">
      <dsp:nvSpPr>
        <dsp:cNvPr id="0" name=""/>
        <dsp:cNvSpPr/>
      </dsp:nvSpPr>
      <dsp:spPr>
        <a:xfrm>
          <a:off x="6693859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593FF-FC3F-4F0E-9998-82C184D54A07}">
      <dsp:nvSpPr>
        <dsp:cNvPr id="0" name=""/>
        <dsp:cNvSpPr/>
      </dsp:nvSpPr>
      <dsp:spPr>
        <a:xfrm>
          <a:off x="6341252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57557" y="3997460"/>
        <a:ext cx="764043" cy="524095"/>
      </dsp:txXfrm>
    </dsp:sp>
    <dsp:sp modelId="{B9CD9588-E822-4D0E-8C2D-7BE8B5CF3931}">
      <dsp:nvSpPr>
        <dsp:cNvPr id="0" name=""/>
        <dsp:cNvSpPr/>
      </dsp:nvSpPr>
      <dsp:spPr>
        <a:xfrm>
          <a:off x="6693859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04FBA-AA75-4263-B8AB-4FA0CF54C5E8}">
      <dsp:nvSpPr>
        <dsp:cNvPr id="0" name=""/>
        <dsp:cNvSpPr/>
      </dsp:nvSpPr>
      <dsp:spPr>
        <a:xfrm>
          <a:off x="6322050" y="4760543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6338355" y="4776848"/>
        <a:ext cx="802447" cy="524095"/>
      </dsp:txXfrm>
    </dsp:sp>
    <dsp:sp modelId="{04EC7B63-2141-4D09-ADEC-F53BEF6E9DFD}">
      <dsp:nvSpPr>
        <dsp:cNvPr id="0" name=""/>
        <dsp:cNvSpPr/>
      </dsp:nvSpPr>
      <dsp:spPr>
        <a:xfrm>
          <a:off x="7272765" y="2199699"/>
          <a:ext cx="533186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533186" y="111341"/>
              </a:lnTo>
              <a:lnTo>
                <a:pt x="533186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CEE4A-8EDB-4A4C-A31F-BDA6A87E36FA}">
      <dsp:nvSpPr>
        <dsp:cNvPr id="0" name=""/>
        <dsp:cNvSpPr/>
      </dsp:nvSpPr>
      <dsp:spPr>
        <a:xfrm>
          <a:off x="7407625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2438686"/>
        <a:ext cx="764043" cy="524095"/>
      </dsp:txXfrm>
    </dsp:sp>
    <dsp:sp modelId="{6668BF7A-A0C3-4D8F-9B7F-2E2FD24F20C1}">
      <dsp:nvSpPr>
        <dsp:cNvPr id="0" name=""/>
        <dsp:cNvSpPr/>
      </dsp:nvSpPr>
      <dsp:spPr>
        <a:xfrm>
          <a:off x="7760232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92C5C-1655-4CB7-89FE-855326647A87}">
      <dsp:nvSpPr>
        <dsp:cNvPr id="0" name=""/>
        <dsp:cNvSpPr/>
      </dsp:nvSpPr>
      <dsp:spPr>
        <a:xfrm>
          <a:off x="7407625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3218073"/>
        <a:ext cx="764043" cy="524095"/>
      </dsp:txXfrm>
    </dsp:sp>
    <dsp:sp modelId="{B935279F-5F51-4D77-956C-E545CD69DBAD}">
      <dsp:nvSpPr>
        <dsp:cNvPr id="0" name=""/>
        <dsp:cNvSpPr/>
      </dsp:nvSpPr>
      <dsp:spPr>
        <a:xfrm>
          <a:off x="7760232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03992-F119-4D8E-B5B7-7549689846AA}">
      <dsp:nvSpPr>
        <dsp:cNvPr id="0" name=""/>
        <dsp:cNvSpPr/>
      </dsp:nvSpPr>
      <dsp:spPr>
        <a:xfrm>
          <a:off x="7407625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3997460"/>
        <a:ext cx="764043" cy="524095"/>
      </dsp:txXfrm>
    </dsp:sp>
    <dsp:sp modelId="{7CBF971D-5BA7-4276-B6F6-E7E15E796CCD}">
      <dsp:nvSpPr>
        <dsp:cNvPr id="0" name=""/>
        <dsp:cNvSpPr/>
      </dsp:nvSpPr>
      <dsp:spPr>
        <a:xfrm>
          <a:off x="7760232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3EB80-96A6-46E8-87D5-5987B8F7B862}">
      <dsp:nvSpPr>
        <dsp:cNvPr id="0" name=""/>
        <dsp:cNvSpPr/>
      </dsp:nvSpPr>
      <dsp:spPr>
        <a:xfrm>
          <a:off x="7407625" y="4760543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423930" y="4776848"/>
        <a:ext cx="764043" cy="524095"/>
      </dsp:txXfrm>
    </dsp:sp>
    <dsp:sp modelId="{9DF94C25-14B7-4ECF-9A8F-978A9AD74D12}">
      <dsp:nvSpPr>
        <dsp:cNvPr id="0" name=""/>
        <dsp:cNvSpPr/>
      </dsp:nvSpPr>
      <dsp:spPr>
        <a:xfrm>
          <a:off x="8062944" y="1420312"/>
          <a:ext cx="790178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790178" y="111341"/>
              </a:lnTo>
              <a:lnTo>
                <a:pt x="790178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C5195-940E-40AA-B584-EC4F0D7A6910}">
      <dsp:nvSpPr>
        <dsp:cNvPr id="0" name=""/>
        <dsp:cNvSpPr/>
      </dsp:nvSpPr>
      <dsp:spPr>
        <a:xfrm>
          <a:off x="8454796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1659299"/>
        <a:ext cx="764043" cy="524095"/>
      </dsp:txXfrm>
    </dsp:sp>
    <dsp:sp modelId="{3B95945A-ACAA-4C1E-8AEB-5F812FFA4AD0}">
      <dsp:nvSpPr>
        <dsp:cNvPr id="0" name=""/>
        <dsp:cNvSpPr/>
      </dsp:nvSpPr>
      <dsp:spPr>
        <a:xfrm>
          <a:off x="8807402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1B272-32A6-4C49-8BF4-A9E1C630352A}">
      <dsp:nvSpPr>
        <dsp:cNvPr id="0" name=""/>
        <dsp:cNvSpPr/>
      </dsp:nvSpPr>
      <dsp:spPr>
        <a:xfrm>
          <a:off x="8454796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2438686"/>
        <a:ext cx="764043" cy="524095"/>
      </dsp:txXfrm>
    </dsp:sp>
    <dsp:sp modelId="{D2369DE5-0832-4B55-920F-642EE4CADF4B}">
      <dsp:nvSpPr>
        <dsp:cNvPr id="0" name=""/>
        <dsp:cNvSpPr/>
      </dsp:nvSpPr>
      <dsp:spPr>
        <a:xfrm>
          <a:off x="8807402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F5690-349E-415E-B8B8-0D77C9D5CBE9}">
      <dsp:nvSpPr>
        <dsp:cNvPr id="0" name=""/>
        <dsp:cNvSpPr/>
      </dsp:nvSpPr>
      <dsp:spPr>
        <a:xfrm>
          <a:off x="8454796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3218073"/>
        <a:ext cx="764043" cy="524095"/>
      </dsp:txXfrm>
    </dsp:sp>
    <dsp:sp modelId="{730A7397-F27D-4F90-8932-F752A494465C}">
      <dsp:nvSpPr>
        <dsp:cNvPr id="0" name=""/>
        <dsp:cNvSpPr/>
      </dsp:nvSpPr>
      <dsp:spPr>
        <a:xfrm>
          <a:off x="8807402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B5592-56EF-4D7F-99CE-70EC6B61EA99}">
      <dsp:nvSpPr>
        <dsp:cNvPr id="0" name=""/>
        <dsp:cNvSpPr/>
      </dsp:nvSpPr>
      <dsp:spPr>
        <a:xfrm>
          <a:off x="8454796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3997460"/>
        <a:ext cx="764043" cy="524095"/>
      </dsp:txXfrm>
    </dsp:sp>
    <dsp:sp modelId="{78D92691-B72F-4891-9192-083EF827738D}">
      <dsp:nvSpPr>
        <dsp:cNvPr id="0" name=""/>
        <dsp:cNvSpPr/>
      </dsp:nvSpPr>
      <dsp:spPr>
        <a:xfrm>
          <a:off x="8807402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EC8E1-C31B-4A47-BF38-B98C20BC72A9}">
      <dsp:nvSpPr>
        <dsp:cNvPr id="0" name=""/>
        <dsp:cNvSpPr/>
      </dsp:nvSpPr>
      <dsp:spPr>
        <a:xfrm>
          <a:off x="8454796" y="4760543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8471101" y="4776848"/>
        <a:ext cx="764043" cy="524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9C59-740A-42CA-9BBE-C345BE0E2428}">
      <dsp:nvSpPr>
        <dsp:cNvPr id="0" name=""/>
        <dsp:cNvSpPr/>
      </dsp:nvSpPr>
      <dsp:spPr>
        <a:xfrm>
          <a:off x="5238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366862" y="0"/>
        <a:ext cx="1225610" cy="723247"/>
      </dsp:txXfrm>
    </dsp:sp>
    <dsp:sp modelId="{81EC12C1-05DB-4F6B-ACCA-A49158AE83F4}">
      <dsp:nvSpPr>
        <dsp:cNvPr id="0" name=""/>
        <dsp:cNvSpPr/>
      </dsp:nvSpPr>
      <dsp:spPr>
        <a:xfrm>
          <a:off x="1759210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2120834" y="0"/>
        <a:ext cx="1225610" cy="723247"/>
      </dsp:txXfrm>
    </dsp:sp>
    <dsp:sp modelId="{D4568801-DE03-4C9C-8219-39D7544BE166}">
      <dsp:nvSpPr>
        <dsp:cNvPr id="0" name=""/>
        <dsp:cNvSpPr/>
      </dsp:nvSpPr>
      <dsp:spPr>
        <a:xfrm>
          <a:off x="3513181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3874805" y="0"/>
        <a:ext cx="1225610" cy="723247"/>
      </dsp:txXfrm>
    </dsp:sp>
    <dsp:sp modelId="{35E0F6F4-F149-439F-AC06-707FC1B0FBC6}">
      <dsp:nvSpPr>
        <dsp:cNvPr id="0" name=""/>
        <dsp:cNvSpPr/>
      </dsp:nvSpPr>
      <dsp:spPr>
        <a:xfrm>
          <a:off x="5267153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5628777" y="0"/>
        <a:ext cx="1225610" cy="723247"/>
      </dsp:txXfrm>
    </dsp:sp>
    <dsp:sp modelId="{1C7024A0-6253-4E79-949C-0C42013E1DFD}">
      <dsp:nvSpPr>
        <dsp:cNvPr id="0" name=""/>
        <dsp:cNvSpPr/>
      </dsp:nvSpPr>
      <dsp:spPr>
        <a:xfrm>
          <a:off x="7021124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7382748" y="0"/>
        <a:ext cx="1225610" cy="723247"/>
      </dsp:txXfrm>
    </dsp:sp>
    <dsp:sp modelId="{17AB0BE0-3DEA-44F6-92E2-B7A7D84F8B7D}">
      <dsp:nvSpPr>
        <dsp:cNvPr id="0" name=""/>
        <dsp:cNvSpPr/>
      </dsp:nvSpPr>
      <dsp:spPr>
        <a:xfrm>
          <a:off x="8775095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9136719" y="0"/>
        <a:ext cx="1225610" cy="723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heme" Target="../theme/theme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1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4021296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r">
              <a:defRPr sz="1300"/>
            </a:lvl1pPr>
          </a:lstStyle>
          <a:p>
            <a:pPr>
              <a:defRPr/>
            </a:pPr>
            <a:fld id="{D972CD1D-7587-4564-AB82-B45EAB43081C}" type="datetimeFigureOut">
              <a:rPr lang="nl-NL"/>
              <a:pPr>
                <a:defRPr/>
              </a:pPr>
              <a:t>27-3-2023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39700" y="768350"/>
            <a:ext cx="68199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633" tIns="47317" rIns="94633" bIns="47317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1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4021296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r">
              <a:defRPr sz="1300"/>
            </a:lvl1pPr>
          </a:lstStyle>
          <a:p>
            <a:pPr>
              <a:defRPr/>
            </a:pPr>
            <a:fld id="{E4BC2DFB-240E-4C70-969E-A6ABAF2C74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569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1pPr>
    <a:lvl2pPr marL="458023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2pPr>
    <a:lvl3pPr marL="916046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3pPr>
    <a:lvl4pPr marL="1374069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4pPr>
    <a:lvl5pPr marL="1832092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85E6EB-3EFD-46AB-9A40-8B9784B9E03B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70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/>
              <a:t>Lean-project: </a:t>
            </a:r>
            <a:r>
              <a:rPr lang="nl-NL" i="0"/>
              <a:t>geef een beoordeling van de nauwkeurigheid (geen systematische afwijking) en betrouwbaarheid van de 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/>
              <a:t>Six Sigma project: </a:t>
            </a:r>
            <a:r>
              <a:rPr lang="nl-NL" i="0"/>
              <a:t>laat de uitkomsten van de meetsysteemanalyse (MSA) zien voor de betrouwbaarheid van de data, inclusief de conclusies die daar uit worden getrokken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Omschrijf de bron en de kwaliteit van de gebruikte data</a:t>
            </a:r>
            <a:endParaRPr lang="en-US" sz="1200" b="0" i="0" kern="0">
              <a:solidFill>
                <a:srgbClr val="000000"/>
              </a:solidFill>
              <a:latin typeface="+mn-lt"/>
              <a:ea typeface="+mn-ea"/>
              <a:cs typeface="Arial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Omschrijf hoe de data is verzameld. </a:t>
            </a:r>
            <a:r>
              <a:rPr lang="en-US" sz="1200" i="0" ker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Hoe is de kwaliteit van de data geverifieerd?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CTQint is de meetbare grootheid waarop de interne organisatie de kwaliteit van het product of dienst beoordeeld.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71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Hoe is de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CTQint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in het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verleden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geweest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Plot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historische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data of data van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steekproef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of data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gerelateerd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aan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het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probleem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in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bijvoorbeeld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grafiek</a:t>
            </a: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.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Geef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aan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welke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conclusie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er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kan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worden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getrokken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over </a:t>
            </a: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de prestatie 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van de CTQ. </a:t>
            </a:r>
          </a:p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387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Beoordeel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of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eerder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genoemde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meetbare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target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/of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doelstelling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realistisch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is.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Koppel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doelstelling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aan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Stel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dat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deze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meetwaarde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haalt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, is het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probleem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dan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verholpen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? Is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klant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/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organisatie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dan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tevreden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01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796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>
                <a:solidFill>
                  <a:srgbClr val="000000"/>
                </a:solidFill>
                <a:latin typeface="Arial"/>
                <a:cs typeface="Arial" pitchFamily="34" charset="0"/>
              </a:rPr>
              <a:t>Suggestie: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stroomdiagram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project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met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kwaliteitsproblemen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(rework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defects).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een Swimlane om </a:t>
            </a:r>
            <a:r>
              <a:rPr lang="nl-NL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verantwoordelijkheden van deelprocessen binnen het totale proces te onderscheiden.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een 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VSM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Current State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project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met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problemen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over doorlooptijden of onderhandenwerk.</a:t>
            </a:r>
            <a:endParaRPr lang="nl-NL" sz="1200" i="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20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Ishikawa: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Hou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brainstormsessie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 het team over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mogelijke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oorzaken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US" sz="120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probleem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195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5-Why: 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stel vijf keer de waarom-vraag om tot de grondoorzaak te komen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98" noProof="0"/>
              <a:t>Geef de</a:t>
            </a:r>
            <a:r>
              <a:rPr lang="nl-NL" sz="1198" baseline="0" noProof="0"/>
              <a:t> </a:t>
            </a:r>
            <a:r>
              <a:rPr lang="nl-NL" sz="1198" noProof="0" dirty="0"/>
              <a:t>grondoorzaak/grondoorzaken voor het probleem aan. Onderbouw deze keuze.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Lever bewijs dat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verband</a:t>
            </a:r>
            <a:r>
              <a:rPr lang="en-US" dirty="0"/>
              <a:t> </a:t>
            </a:r>
            <a:r>
              <a:rPr lang="en-US" dirty="0" err="1"/>
              <a:t>bestaat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genoemde</a:t>
            </a:r>
            <a:r>
              <a:rPr lang="en-US" dirty="0"/>
              <a:t> </a:t>
            </a:r>
            <a:r>
              <a:rPr lang="en-US" dirty="0" err="1"/>
              <a:t>kernoorzaak</a:t>
            </a:r>
            <a:r>
              <a:rPr lang="en-US" dirty="0"/>
              <a:t>/</a:t>
            </a:r>
            <a:r>
              <a:rPr lang="en-US" dirty="0" err="1"/>
              <a:t>kernoorzaken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performance van het </a:t>
            </a:r>
            <a:r>
              <a:rPr lang="en-US" dirty="0" err="1"/>
              <a:t>proces</a:t>
            </a:r>
            <a:r>
              <a:rPr lang="en-US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899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751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VSM Future State: </a:t>
            </a:r>
            <a:r>
              <a:rPr lang="en-US"/>
              <a:t>geef hier het nieuwe of het beoogde procesbeschrijving middels een VSM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of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Process map: </a:t>
            </a:r>
            <a:r>
              <a:rPr lang="en-US"/>
              <a:t>beschrijving </a:t>
            </a:r>
            <a:r>
              <a:rPr lang="en-US" dirty="0"/>
              <a:t>van het </a:t>
            </a:r>
            <a:r>
              <a:rPr lang="en-US" dirty="0" err="1"/>
              <a:t>nieuwe</a:t>
            </a:r>
            <a:r>
              <a:rPr lang="en-US" dirty="0"/>
              <a:t> process, </a:t>
            </a:r>
            <a:r>
              <a:rPr lang="en-US" dirty="0" err="1"/>
              <a:t>werkwijze</a:t>
            </a:r>
            <a:r>
              <a:rPr lang="en-US" dirty="0"/>
              <a:t> of </a:t>
            </a: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oplossing</a:t>
            </a:r>
            <a:r>
              <a:rPr lang="en-US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890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beschrijving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van de </a:t>
            </a:r>
            <a:r>
              <a:rPr lang="en-US" dirty="0" err="1"/>
              <a:t>gerealiseerde</a:t>
            </a:r>
            <a:r>
              <a:rPr lang="en-US" dirty="0"/>
              <a:t> </a:t>
            </a:r>
            <a:r>
              <a:rPr lang="en-US" dirty="0" err="1"/>
              <a:t>verbeteringen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Tools: Kaizen </a:t>
            </a:r>
            <a:r>
              <a:rPr lang="en-US" dirty="0" err="1"/>
              <a:t>projecten</a:t>
            </a:r>
            <a:r>
              <a:rPr lang="en-US" dirty="0"/>
              <a:t>, TPM,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specificaties</a:t>
            </a:r>
            <a:r>
              <a:rPr lang="en-US" dirty="0"/>
              <a:t>, </a:t>
            </a:r>
            <a:r>
              <a:rPr lang="en-US" dirty="0" err="1"/>
              <a:t>aangepast</a:t>
            </a:r>
            <a:r>
              <a:rPr lang="en-US" dirty="0"/>
              <a:t> </a:t>
            </a:r>
            <a:r>
              <a:rPr lang="en-US" dirty="0" err="1"/>
              <a:t>ontwerp</a:t>
            </a:r>
            <a:r>
              <a:rPr lang="en-US" dirty="0"/>
              <a:t>, </a:t>
            </a:r>
            <a:r>
              <a:rPr lang="en-US" dirty="0" err="1"/>
              <a:t>nieuwe</a:t>
            </a:r>
            <a:r>
              <a:rPr lang="en-US" dirty="0"/>
              <a:t> tools, </a:t>
            </a:r>
            <a:r>
              <a:rPr lang="en-US" dirty="0" err="1"/>
              <a:t>balancering</a:t>
            </a:r>
            <a:r>
              <a:rPr lang="en-US" dirty="0"/>
              <a:t>, </a:t>
            </a:r>
            <a:r>
              <a:rPr lang="en-US" dirty="0" err="1"/>
              <a:t>eliminatie</a:t>
            </a:r>
            <a:r>
              <a:rPr lang="en-US" dirty="0"/>
              <a:t> van Muda, Muri, Mura, </a:t>
            </a:r>
            <a:r>
              <a:rPr lang="en-US" dirty="0" err="1"/>
              <a:t>Poka</a:t>
            </a:r>
            <a:r>
              <a:rPr lang="en-US" dirty="0"/>
              <a:t> Yoke, </a:t>
            </a:r>
            <a:r>
              <a:rPr lang="en-US" dirty="0" err="1"/>
              <a:t>instructie</a:t>
            </a:r>
            <a:r>
              <a:rPr lang="en-US" dirty="0"/>
              <a:t> </a:t>
            </a:r>
            <a:r>
              <a:rPr lang="en-US" dirty="0" err="1"/>
              <a:t>medewerkers</a:t>
            </a:r>
            <a:r>
              <a:rPr lang="en-US" dirty="0"/>
              <a:t>, etc.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86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81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beschrijving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van de </a:t>
            </a:r>
            <a:r>
              <a:rPr lang="en-US" dirty="0" err="1"/>
              <a:t>resultaten</a:t>
            </a:r>
            <a:r>
              <a:rPr lang="en-US" dirty="0"/>
              <a:t> van het </a:t>
            </a:r>
            <a:r>
              <a:rPr lang="en-US" dirty="0" err="1"/>
              <a:t>verbeterde</a:t>
            </a:r>
            <a:r>
              <a:rPr lang="en-US" dirty="0"/>
              <a:t>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Tools: (Rolled </a:t>
            </a:r>
            <a:r>
              <a:rPr lang="en-US" dirty="0" err="1"/>
              <a:t>Throughtput</a:t>
            </a:r>
            <a:r>
              <a:rPr lang="en-US" dirty="0"/>
              <a:t>) Yield </a:t>
            </a:r>
            <a:r>
              <a:rPr lang="en-US" dirty="0" err="1"/>
              <a:t>verbetering</a:t>
            </a:r>
            <a:r>
              <a:rPr lang="en-US" dirty="0"/>
              <a:t>, </a:t>
            </a:r>
            <a:r>
              <a:rPr lang="en-US" dirty="0" err="1"/>
              <a:t>doorlooptijdverbetering</a:t>
            </a:r>
            <a:r>
              <a:rPr lang="en-US" dirty="0"/>
              <a:t>, Mail van </a:t>
            </a:r>
            <a:r>
              <a:rPr lang="en-US" dirty="0" err="1"/>
              <a:t>blije</a:t>
            </a:r>
            <a:r>
              <a:rPr lang="en-US" dirty="0"/>
              <a:t> </a:t>
            </a:r>
            <a:r>
              <a:rPr lang="en-US" dirty="0" err="1"/>
              <a:t>klant</a:t>
            </a:r>
            <a:r>
              <a:rPr lang="en-US" dirty="0"/>
              <a:t>, etc.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 de (meetbare) doelstellingen gehaald?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Wat zijn de gerealiseerde besparingen en hoe verhouden deze zich tot de beoogde besparingen? </a:t>
            </a: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(hard</a:t>
            </a:r>
            <a:r>
              <a:rPr kumimoji="0" lang="nl-NL" sz="12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en soft)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 kern="0" baseline="0">
                <a:solidFill>
                  <a:srgbClr val="000000"/>
                </a:solidFill>
                <a:latin typeface="Arial"/>
                <a:cs typeface="Arial" pitchFamily="34" charset="0"/>
              </a:rPr>
              <a:t>Efficiëntieverbetering,</a:t>
            </a:r>
            <a:r>
              <a:rPr lang="nl-NL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 reductie van bewerkingstijden of doorlooptijden, vermindering van defects en uitval, verbetering OEE / TTE percentage etc.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07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0811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/>
              <a:t>Borging van verbeteringen</a:t>
            </a:r>
            <a:r>
              <a:rPr lang="nl-NL" i="0"/>
              <a:t>: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alle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kwaliteitsdocumenten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aangepast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/ up to date?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Is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iedereen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juist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geïnstrueerd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0">
                <a:solidFill>
                  <a:srgbClr val="000000"/>
                </a:solidFill>
                <a:latin typeface="Arial"/>
                <a:cs typeface="Arial" pitchFamily="34" charset="0"/>
              </a:rPr>
              <a:t>Open acties</a:t>
            </a: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: Zijn de acties die nog open staan goed geregeld (wie, wat, wanneer)?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Borging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Wie zijn er aangewezen / aangesteld om de kwaliteit/gemaakte afspraken in de toekomst te garanderen en eventuele situaties op te pakken? Op welke wijze worden kwaliteit/gemaakte afspraken gecheckt? Geef aan hoe de prestaties van de CTQ in de toekomst wordt gemonitord.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453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Conclusies</a:t>
            </a:r>
            <a:r>
              <a:rPr lang="nl-NL" i="0" dirty="0"/>
              <a:t>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de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belangrijkste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conclusies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van het project?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Aanbevelingen</a:t>
            </a:r>
            <a:r>
              <a:rPr lang="nl-NL" i="0" dirty="0"/>
              <a:t>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aanbevelingen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van het team?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Zijn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er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eventuele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spin offs?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endParaRPr lang="nl-NL" i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i="0" dirty="0" err="1"/>
              <a:t>Lessons</a:t>
            </a:r>
            <a:r>
              <a:rPr lang="nl-NL" b="1" i="0" dirty="0"/>
              <a:t> </a:t>
            </a:r>
            <a:r>
              <a:rPr lang="nl-NL" b="1" i="0" dirty="0" err="1"/>
              <a:t>learned</a:t>
            </a:r>
            <a:r>
              <a:rPr lang="nl-NL" b="1" i="0" dirty="0"/>
              <a:t>: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de lessen die we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geleerd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hebben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zouden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we de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volgende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keer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anders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willen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/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anders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doen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Gaan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onze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college’s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niet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dezelfde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fouten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maken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?</a:t>
            </a:r>
            <a:r>
              <a:rPr lang="nl-NL" sz="1200" i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 err="1"/>
              <a:t>Tav</a:t>
            </a:r>
            <a:r>
              <a:rPr lang="nl-NL" sz="1200" i="0" dirty="0"/>
              <a:t> veranderkundige kant: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Hoe heb je de organisatie meegekregen?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Hoe ben je met de weerstand omgegaan en hoe heb je dat weten om te zetten naar veranderbereidheid?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Welke cultuuraspecten ben je tegengekomen en hoe ben je daar mee omgegaan?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Wat zou je de volgende keer anders willen/anders doen?</a:t>
            </a:r>
            <a:endParaRPr lang="en-US" sz="1198" i="0" kern="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94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13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12775"/>
            <a:ext cx="6078538" cy="341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cap="none" dirty="0"/>
              <a:t>Probleemomschrijving</a:t>
            </a:r>
          </a:p>
          <a:p>
            <a:r>
              <a:rPr lang="nl-NL" cap="none" baseline="0" dirty="0"/>
              <a:t>Beschrijf het probleem. Waarom is het probleem een probleem?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0" cap="none" dirty="0"/>
              <a:t>Gebruik technieken zoals 5W2H; IS-IS NOT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0" cap="none" dirty="0"/>
              <a:t>Voeg eventueel een foto toe van het product als daarmee het probleem zichtbaar gemaakt kan worden.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cap="none" baseline="0" dirty="0"/>
              <a:t>NB: in de probleembeschrijving staat géén oplossingen</a:t>
            </a:r>
          </a:p>
          <a:p>
            <a:endParaRPr lang="nl-NL" cap="none" baseline="0" dirty="0"/>
          </a:p>
          <a:p>
            <a:r>
              <a:rPr lang="nl-NL" b="1" cap="none" baseline="0" dirty="0"/>
              <a:t>Doelstelling:</a:t>
            </a:r>
          </a:p>
          <a:p>
            <a:r>
              <a:rPr lang="nl-NL" cap="none" baseline="0" dirty="0"/>
              <a:t>Beschrijf zo concreet mogelijk wat je wilt bereiken</a:t>
            </a:r>
            <a:endParaRPr lang="nl-NL" cap="non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cap="none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cap="none" baseline="0" dirty="0"/>
              <a:t>Probleemomschrijving en doelstelling dienen tezamen SMART geformuleerd te zijn.</a:t>
            </a:r>
            <a:endParaRPr lang="nl-NL" cap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17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 err="1"/>
              <a:t>KPI’s</a:t>
            </a:r>
            <a:r>
              <a:rPr lang="nl-NL" b="1" i="0" dirty="0"/>
              <a:t> / Prestatiemaatstaven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Geef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belangrijkste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KPI’s /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prestatiemaatstaven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aan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Hoe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we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deze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Afbakening In Scope</a:t>
            </a:r>
            <a:r>
              <a:rPr lang="nl-NL" i="0" dirty="0"/>
              <a:t>: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Wat is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afbakening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het project?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team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zich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richten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(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afdeling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product,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machine,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omvang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</a:t>
            </a:r>
            <a:r>
              <a:rPr lang="nl-NL" b="1" i="0" dirty="0" err="1"/>
              <a:t>fbakening</a:t>
            </a:r>
            <a:r>
              <a:rPr lang="nl-NL" b="1" i="0" dirty="0"/>
              <a:t> Out of Scope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team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zich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richten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(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afdeling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product,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machine,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omvang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Tastbare resultaten</a:t>
            </a:r>
            <a:r>
              <a:rPr lang="nl-NL" i="0" dirty="0"/>
              <a:t>: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Welk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zaken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(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documenten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process, …)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opgeleverd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worden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aan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einde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het project?</a:t>
            </a:r>
            <a:endParaRPr lang="nl-NL" i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Harde opbrengsten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Geef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berekening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die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inschatting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geeft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beoogde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harde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besparingen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jaarbasis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(xxx k€ /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). </a:t>
            </a:r>
            <a:endParaRPr lang="nl-NL" i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Zachte opbrengsten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Benoem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bijkomende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opbrengsten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die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geld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zijn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uit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te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drukken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zoals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tevreden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en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lagere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werkdruk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 &amp; </a:t>
            </a: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beheersing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: Wat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zijn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grootste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risico’s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dit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project? Hoe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beheers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je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risico’s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67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 dirty="0"/>
              <a:t>VOC</a:t>
            </a:r>
            <a:r>
              <a:rPr lang="nl-NL" i="0" noProof="0" dirty="0"/>
              <a:t>: </a:t>
            </a:r>
            <a:r>
              <a:rPr lang="nl-NL" sz="1200" i="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Voice of Customer mag vaag zijn en is bijv. afkomstig van Net Promoter Score, KANO, Pareto etc.</a:t>
            </a:r>
            <a:endParaRPr lang="nl-NL" i="0" noProof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/>
              <a:t>VOB</a:t>
            </a:r>
            <a:r>
              <a:rPr lang="nl-NL" i="0" noProof="0"/>
              <a:t>: </a:t>
            </a:r>
            <a:r>
              <a:rPr lang="nl-NL" sz="1200" i="0" kern="120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Voice of Business gaat over de eisen/wensen van de ‘Interne klant’ of over het belang voor de Organisatie als geheel.</a:t>
            </a:r>
            <a:endParaRPr lang="nl-NL" i="0" noProof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i="0" noProof="0"/>
              <a:t>CTQext</a:t>
            </a:r>
            <a:r>
              <a:rPr lang="nl-NL" i="0" noProof="0" dirty="0"/>
              <a:t>: De CTQext is de meetbare grootheid waarop de klant het product/dienst beoordeelt. Dit getal is gekoppeld aan ‘het probleem’ of ‘de klacht’ of ‘de uitval’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 dirty="0"/>
              <a:t>CTQint</a:t>
            </a:r>
            <a:r>
              <a:rPr lang="nl-NL" i="0" noProof="0" dirty="0"/>
              <a:t>: De CTQint is de meetbare grotheden waarop de interne organisatie de kwaliteit van het product of dienst meet. Is deze waarde goed genoeg om aan de CTQext te voldoen?</a:t>
            </a:r>
          </a:p>
          <a:p>
            <a:endParaRPr lang="nl-NL" i="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0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Resource manager</a:t>
            </a:r>
            <a:r>
              <a:rPr lang="nl-NL" dirty="0"/>
              <a:t>: Optioneel, diegene die zorgt voor </a:t>
            </a:r>
            <a:r>
              <a:rPr lang="nl-NL"/>
              <a:t>de middelen of teamleden</a:t>
            </a: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 err="1"/>
              <a:t>Champion</a:t>
            </a:r>
            <a:r>
              <a:rPr lang="nl-NL" dirty="0"/>
              <a:t>: Opdrachtgever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Gebruiker</a:t>
            </a:r>
            <a:r>
              <a:rPr lang="nl-NL" dirty="0"/>
              <a:t>: Optioneel, diegene die blij wordt van het resultaat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MBB</a:t>
            </a:r>
            <a:r>
              <a:rPr lang="nl-NL" dirty="0"/>
              <a:t>: Ervaren coach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Projectmanager</a:t>
            </a:r>
            <a:r>
              <a:rPr lang="nl-NL" dirty="0"/>
              <a:t>: Opdrachtnemer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55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Wie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straks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vernieuwde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proces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uitvoeren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Is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er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weerstand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veranderingen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Benoem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hoe je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gedurende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jouw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project de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medewerkers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die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de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werkgroep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zitten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wil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nemen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alle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ontwikkelingen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.</a:t>
            </a:r>
            <a:endParaRPr lang="nl-NL" sz="1198" i="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Gebruik hier eventueel een communicatieplan voor</a:t>
            </a:r>
            <a:endParaRPr lang="en-US" sz="1198" i="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06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SIPOC of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Spaghettidiagram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verplicht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 om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hoofdlijnen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beschrijven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visualiseren</a:t>
            </a:r>
            <a:endParaRPr lang="nl-NL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Leverancier: </a:t>
            </a:r>
            <a:r>
              <a:rPr lang="nl-NL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Diegenen die de inputs aanleveren</a:t>
            </a:r>
            <a:endParaRPr lang="nl-NL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Inputvariabelen, ruisfactoren, procedures / protocollen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Indien nodig, geef een detailuitwerking van het proces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Outputvariabelen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Klant: </a:t>
            </a:r>
            <a:r>
              <a:rPr lang="nl-NL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Diegenen die het product of dienst in (ver)krijgen</a:t>
            </a:r>
            <a:endParaRPr lang="nl-NL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03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12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2.png"/><Relationship Id="rId4" Type="http://schemas.openxmlformats.org/officeDocument/2006/relationships/tags" Target="../tags/tag12.xml"/><Relationship Id="rId9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1"/>
          <p:cNvSpPr/>
          <p:nvPr userDrawn="1"/>
        </p:nvSpPr>
        <p:spPr>
          <a:xfrm>
            <a:off x="-11085" y="5986420"/>
            <a:ext cx="12203085" cy="884304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sp>
        <p:nvSpPr>
          <p:cNvPr id="8" name="Rechthoek 7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10131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</a:lstStyle>
          <a:p>
            <a:pPr algn="ctr">
              <a:defRPr/>
            </a:pPr>
            <a:endParaRPr lang="nl-NL" sz="1800"/>
          </a:p>
        </p:txBody>
      </p:sp>
      <p:cxnSp>
        <p:nvCxnSpPr>
          <p:cNvPr id="11" name="Rechte verbindingslijn 10"/>
          <p:cNvCxnSpPr/>
          <p:nvPr>
            <p:custDataLst>
              <p:tags r:id="rId2"/>
            </p:custDataLst>
          </p:nvPr>
        </p:nvCxnSpPr>
        <p:spPr>
          <a:xfrm>
            <a:off x="624419" y="5467283"/>
            <a:ext cx="112322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53600" y="4888210"/>
            <a:ext cx="11894401" cy="4796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1600" b="1" i="0" u="none" strike="noStrike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/>
              </a:defRPr>
            </a:lvl1pPr>
          </a:lstStyle>
          <a:p>
            <a:pPr marL="0" lvl="0" indent="0" eaLnBrk="0" hangingPunct="0">
              <a:buFont typeface="Arial" pitchFamily="34" charset="0"/>
              <a:buNone/>
            </a:pPr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3600" y="6056880"/>
            <a:ext cx="6384001" cy="707576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nl-NL" altLang="nl-NL" sz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lvl="0" indent="0"/>
            <a:r>
              <a:rPr lang="nl-NL" dirty="0"/>
              <a:t>Klik om de ondertitelstijl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9340801" y="6067700"/>
            <a:ext cx="2707200" cy="7075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algn="r" eaLnBrk="0" hangingPunct="0"/>
            <a:r>
              <a:rPr lang="nl-NL" dirty="0"/>
              <a:t>Klik om de modelstijlen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7"/>
            <p:custDataLst>
              <p:tags r:id="rId6"/>
            </p:custDataLst>
          </p:nvPr>
        </p:nvSpPr>
        <p:spPr>
          <a:xfrm>
            <a:off x="153600" y="5467531"/>
            <a:ext cx="11894401" cy="4326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200" i="0" u="none" strike="noStrike" cap="all" normalizeH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eaLnBrk="0" hangingPunct="0"/>
            <a:r>
              <a:rPr lang="nl-NL" dirty="0"/>
              <a:t>Klik om de modelstijlen te bewerken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083" y="1110132"/>
            <a:ext cx="12203084" cy="369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84B22A8-55E9-4857-9037-DB939D687521}"/>
              </a:ext>
            </a:extLst>
          </p:cNvPr>
          <p:cNvPicPr/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0" b="31415"/>
          <a:stretch/>
        </p:blipFill>
        <p:spPr bwMode="auto">
          <a:xfrm>
            <a:off x="0" y="1"/>
            <a:ext cx="12203084" cy="480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Afbeeldingsresultaat voor lssa logo">
            <a:extLst>
              <a:ext uri="{FF2B5EF4-FFF2-40B4-BE49-F238E27FC236}">
                <a16:creationId xmlns:a16="http://schemas.microsoft.com/office/drawing/2014/main" id="{CCD641EB-626A-4DD8-AD00-9DA1F4F308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74" y="4881298"/>
            <a:ext cx="4066391" cy="10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6352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altLang="nl-NL" dirty="0"/>
              <a:t>Copy </a:t>
            </a:r>
            <a:r>
              <a:rPr lang="nl-NL" altLang="nl-NL" dirty="0" err="1"/>
              <a:t>title</a:t>
            </a:r>
            <a:r>
              <a:rPr lang="nl-NL" altLang="nl-NL" dirty="0"/>
              <a:t> </a:t>
            </a:r>
            <a:r>
              <a:rPr lang="nl-NL" altLang="nl-NL" dirty="0" err="1"/>
              <a:t>from</a:t>
            </a:r>
            <a:r>
              <a:rPr lang="nl-NL" altLang="nl-NL" dirty="0"/>
              <a:t> </a:t>
            </a:r>
            <a:r>
              <a:rPr lang="nl-NL" altLang="nl-NL" dirty="0" err="1"/>
              <a:t>previous</a:t>
            </a:r>
            <a:r>
              <a:rPr lang="nl-NL" altLang="nl-NL" dirty="0"/>
              <a:t> or next slide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960967" y="1340768"/>
            <a:ext cx="10560051" cy="504031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1" hangingPunct="1"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 eaLnBrk="1" hangingPunct="1"/>
            <a:r>
              <a:rPr lang="nl-NL" altLang="nl-NL" dirty="0"/>
              <a:t>Click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add</a:t>
            </a:r>
            <a:r>
              <a:rPr lang="nl-NL" altLang="nl-NL" dirty="0"/>
              <a:t> </a:t>
            </a:r>
            <a:r>
              <a:rPr lang="nl-NL" altLang="nl-NL" dirty="0" err="1"/>
              <a:t>text</a:t>
            </a:r>
            <a:endParaRPr lang="nl-NL" alt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4581639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15078"/>
            <a:ext cx="10363200" cy="1364602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2400" i="0" u="none" strike="noStrik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</a:defRPr>
            </a:lvl1pPr>
          </a:lstStyle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713947"/>
            <a:ext cx="10363200" cy="150297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altLang="nl-NL" sz="2800" cap="all" smtClean="0">
                <a:solidFill>
                  <a:srgbClr val="C00000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0368" y="6681733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rgbClr val="C00000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943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60967" y="1343256"/>
            <a:ext cx="10560051" cy="5049663"/>
          </a:xfrm>
        </p:spPr>
        <p:txBody>
          <a:bodyPr/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modelstijlen</a:t>
            </a:r>
            <a:r>
              <a:rPr lang="en-US" noProof="0" dirty="0"/>
              <a:t> te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D924B499-426F-492A-BB8F-A1A53332C6B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1280" y="6681600"/>
            <a:ext cx="1774800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15CFD0A-B558-44DE-8E16-858408735BC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818315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0" y="4590326"/>
            <a:ext cx="12192000" cy="1502970"/>
          </a:xfrm>
          <a:solidFill>
            <a:schemeClr val="tx1">
              <a:lumMod val="95000"/>
              <a:lumOff val="5000"/>
              <a:alpha val="40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nl-NL" altLang="nl-NL" sz="2400" cap="none" baseline="0" smtClean="0">
                <a:solidFill>
                  <a:schemeClr val="bg1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040368" y="6681600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8EF761-A07D-451E-991E-0E52C030BC8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541394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1C210EF0-BA81-4246-94A5-80657E7D4B0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0368" y="6681600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583514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60001" y="1341684"/>
            <a:ext cx="5280000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88022" y="1341684"/>
            <a:ext cx="5375979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3DE7A6CE-CF66-4730-942B-C16F9ABC91A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5040368" y="6681601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59771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0001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960001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88022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88022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4"/>
            <p:custDataLst>
              <p:tags r:id="rId6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29AC47AC-D39B-4E68-B19E-9E159E861E3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040368" y="6681601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56493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5040368" y="6681733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rgbClr val="C00000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4621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0"/>
          <p:cNvSpPr/>
          <p:nvPr userDrawn="1"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15" name="Rechthoek 11"/>
          <p:cNvSpPr/>
          <p:nvPr userDrawn="1"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6E2513EE-A687-430C-B6A7-B7908B7E08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5877787"/>
              </p:ext>
            </p:extLst>
          </p:nvPr>
        </p:nvGraphicFramePr>
        <p:xfrm>
          <a:off x="10344472" y="5949280"/>
          <a:ext cx="1368425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M: info@lssa.eu</a:t>
                      </a:r>
                    </a:p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W: www.lssa.eu</a:t>
                      </a:r>
                    </a:p>
                  </a:txBody>
                  <a:tcPr marL="91473" marR="91473" marT="45793" marB="45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BA303841-B408-4C1D-B916-B1F679BDD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839109"/>
            <a:ext cx="2421012" cy="6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299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0"/>
          <p:cNvPicPr preferRelativeResize="0"/>
          <p:nvPr userDrawn="1">
            <p:custDataLst>
              <p:tags r:id="rId1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6619432"/>
            <a:ext cx="12192000" cy="278332"/>
          </a:xfrm>
          <a:prstGeom prst="rect">
            <a:avLst/>
          </a:prstGeom>
          <a:solidFill>
            <a:srgbClr val="DBDB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960967" y="331200"/>
            <a:ext cx="8638118" cy="601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960967" y="1343927"/>
            <a:ext cx="10560051" cy="50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7992608" y="6677544"/>
            <a:ext cx="1919816" cy="16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 smtId="4294967295"/>
            </a:defPPr>
            <a:lvl1pPr marL="0" algn="ctr" defTabSz="914400" rtl="0" eaLnBrk="0" fontAlgn="auto" latinLnBrk="0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</a:lstStyle>
          <a:p>
            <a:pPr>
              <a:defRPr/>
            </a:pPr>
            <a:endParaRPr lang="nl-NL"/>
          </a:p>
        </p:txBody>
      </p:sp>
      <p:sp>
        <p:nvSpPr>
          <p:cNvPr id="1033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6648163"/>
            <a:ext cx="1727200" cy="16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b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00FF"/>
              </a:buClr>
              <a:buSzPct val="125000"/>
              <a:defRPr/>
            </a:pPr>
            <a:r>
              <a:rPr lang="en-US" sz="1000" dirty="0">
                <a:solidFill>
                  <a:srgbClr val="C00000"/>
                </a:solidFill>
              </a:rPr>
              <a:t>© LSSA 2023</a:t>
            </a:r>
          </a:p>
        </p:txBody>
      </p:sp>
      <p:sp>
        <p:nvSpPr>
          <p:cNvPr id="1031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408835" y="6651604"/>
            <a:ext cx="783167" cy="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9pPr>
          </a:lstStyle>
          <a:p>
            <a:pPr algn="ctr" eaLnBrk="1" hangingPunct="1">
              <a:defRPr/>
            </a:pPr>
            <a:fld id="{CF8796CE-E2AE-4245-AC9D-323BDF512387}" type="slidenum">
              <a:rPr lang="nl-NL" altLang="nl-NL" sz="1200" b="0" smtClean="0">
                <a:solidFill>
                  <a:srgbClr val="C00000"/>
                </a:solidFill>
              </a:rPr>
              <a:pPr algn="ctr" eaLnBrk="1" hangingPunct="1">
                <a:defRPr/>
              </a:pPr>
              <a:t>‹nr.›</a:t>
            </a:fld>
            <a:endParaRPr lang="nl-NL" altLang="nl-NL" sz="1200" b="0">
              <a:solidFill>
                <a:srgbClr val="C00000"/>
              </a:solidFill>
            </a:endParaRPr>
          </a:p>
        </p:txBody>
      </p:sp>
      <p:cxnSp>
        <p:nvCxnSpPr>
          <p:cNvPr id="10" name="Rechte verbindingslijn 9"/>
          <p:cNvCxnSpPr/>
          <p:nvPr>
            <p:custDataLst>
              <p:tags r:id="rId18"/>
            </p:custDataLst>
          </p:nvPr>
        </p:nvCxnSpPr>
        <p:spPr>
          <a:xfrm>
            <a:off x="1" y="1054467"/>
            <a:ext cx="12192000" cy="1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Afbeeldingsresultaat voor lssa logo">
            <a:extLst>
              <a:ext uri="{FF2B5EF4-FFF2-40B4-BE49-F238E27FC236}">
                <a16:creationId xmlns:a16="http://schemas.microsoft.com/office/drawing/2014/main" id="{9C6B8C6C-3CB0-4BD7-96B5-800242A18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99" y="488749"/>
            <a:ext cx="1620019" cy="41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915" r:id="rId2"/>
    <p:sldLayoutId id="2147483914" r:id="rId3"/>
    <p:sldLayoutId id="2147483922" r:id="rId4"/>
    <p:sldLayoutId id="2147483918" r:id="rId5"/>
    <p:sldLayoutId id="2147483916" r:id="rId6"/>
    <p:sldLayoutId id="2147483917" r:id="rId7"/>
    <p:sldLayoutId id="2147483919" r:id="rId8"/>
    <p:sldLayoutId id="2147483920" r:id="rId9"/>
    <p:sldLayoutId id="2147483923" r:id="rId10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NL" altLang="nl-NL" sz="1800" b="0" kern="1200" cap="all" spc="190" smtClean="0">
          <a:solidFill>
            <a:schemeClr val="tx1">
              <a:lumMod val="65000"/>
              <a:lumOff val="35000"/>
            </a:schemeClr>
          </a:solidFill>
          <a:latin typeface="Calibri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b="0" kern="1200" cap="none" baseline="0">
          <a:solidFill>
            <a:srgbClr val="C00000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444500" indent="-265113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982663" indent="-265113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520825" indent="-265113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057400" indent="-263525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DMAIC Lean / Lean Six Sigma review template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Organisatie:		&lt;Naam organisatie&gt;</a:t>
            </a:r>
          </a:p>
          <a:p>
            <a:r>
              <a:rPr lang="nl-NL"/>
              <a:t>Project manager:	&lt;Naam Belt&gt;</a:t>
            </a:r>
          </a:p>
          <a:p>
            <a:r>
              <a:rPr lang="nl-NL"/>
              <a:t>Belt level:		[Green Belt / Black Belt]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/>
              <a:t>Revisie:	&lt;v1.0&gt;</a:t>
            </a:r>
          </a:p>
          <a:p>
            <a:r>
              <a:rPr lang="nl-NL"/>
              <a:t>Datum:	&lt;xx-xx-xxxx&gt;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nl-NL"/>
              <a:t>Project titel: 	&lt;Titel&gt;</a:t>
            </a:r>
          </a:p>
          <a:p>
            <a:r>
              <a:rPr lang="nl-NL"/>
              <a:t>Project Type:	[Lean / Lean Six Sigma]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789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Evalueer de kwaliteit van de data en het meetssyteem</a:t>
            </a:r>
          </a:p>
          <a:p>
            <a:pPr lvl="1"/>
            <a:endParaRPr lang="en-GB" noProof="0"/>
          </a:p>
          <a:p>
            <a:pPr lvl="1"/>
            <a:r>
              <a:rPr lang="en-GB" noProof="0"/>
              <a:t>…</a:t>
            </a:r>
            <a:endParaRPr lang="en-GB" noProof="0" dirty="0"/>
          </a:p>
          <a:p>
            <a:pPr marL="77787" indent="0"/>
            <a:endParaRPr lang="en-GB" noProof="0"/>
          </a:p>
          <a:p>
            <a:pPr marL="77787" indent="0"/>
            <a:endParaRPr lang="en-GB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3D85B80-0C5E-4B2A-942A-16743B0C7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MEASURE</a:t>
            </a:r>
            <a:br>
              <a:rPr lang="en-GB" noProof="0"/>
            </a:br>
            <a:r>
              <a:rPr lang="en-GB" noProof="0"/>
              <a:t>4 – </a:t>
            </a:r>
            <a:r>
              <a:rPr lang="nl-NL"/>
              <a:t>Evalueer het meetsysteem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5944361B-CE1E-4FE1-9045-6D113864772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6613261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Geef</a:t>
            </a:r>
            <a:r>
              <a:rPr lang="en-US" dirty="0"/>
              <a:t> de </a:t>
            </a:r>
            <a:r>
              <a:rPr lang="en-US" dirty="0" err="1"/>
              <a:t>huidige</a:t>
            </a:r>
            <a:r>
              <a:rPr lang="en-US" dirty="0"/>
              <a:t> (</a:t>
            </a:r>
            <a:r>
              <a:rPr lang="en-US" dirty="0" err="1"/>
              <a:t>historische</a:t>
            </a:r>
            <a:r>
              <a:rPr lang="en-US" dirty="0"/>
              <a:t>) score van de CTQ (</a:t>
            </a:r>
            <a:r>
              <a:rPr lang="en-US" dirty="0" err="1"/>
              <a:t>prestatie</a:t>
            </a:r>
            <a:r>
              <a:rPr lang="en-US" dirty="0"/>
              <a:t> van het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)</a:t>
            </a:r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9B4C8B4-FED5-4EF8-A086-5818455B9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MEASURE</a:t>
            </a:r>
            <a:br>
              <a:rPr lang="en-GB" noProof="0" dirty="0"/>
            </a:br>
            <a:r>
              <a:rPr lang="en-GB" noProof="0" dirty="0"/>
              <a:t>5 – </a:t>
            </a:r>
            <a:r>
              <a:rPr lang="en-GB" dirty="0" err="1"/>
              <a:t>Bepaal</a:t>
            </a:r>
            <a:r>
              <a:rPr lang="en-GB" dirty="0"/>
              <a:t> </a:t>
            </a:r>
            <a:r>
              <a:rPr lang="en-GB" err="1"/>
              <a:t>huidige</a:t>
            </a:r>
            <a:r>
              <a:rPr lang="en-GB"/>
              <a:t> prestatie</a:t>
            </a:r>
            <a:endParaRPr lang="en-GB" strike="sngStrike" noProof="0" dirty="0">
              <a:solidFill>
                <a:srgbClr val="FF0000"/>
              </a:solidFill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1FE78FA-3675-496E-9286-E44FFD57727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5482210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err="1"/>
              <a:t>Beoogde</a:t>
            </a:r>
            <a:r>
              <a:rPr lang="en-GB" noProof="0" dirty="0"/>
              <a:t> </a:t>
            </a:r>
            <a:r>
              <a:rPr lang="en-GB" noProof="0" dirty="0" err="1"/>
              <a:t>doelstelling</a:t>
            </a:r>
            <a:r>
              <a:rPr lang="en-GB" noProof="0" dirty="0"/>
              <a:t> </a:t>
            </a:r>
            <a:r>
              <a:rPr lang="en-GB" noProof="0" err="1"/>
              <a:t>voor</a:t>
            </a:r>
            <a:r>
              <a:rPr lang="en-GB" noProof="0"/>
              <a:t> de CTQ’s</a:t>
            </a:r>
            <a:endParaRPr lang="en-GB" noProof="0" dirty="0"/>
          </a:p>
          <a:p>
            <a:pPr lvl="1"/>
            <a:endParaRPr lang="en-GB" noProof="0"/>
          </a:p>
          <a:p>
            <a:pPr lvl="1"/>
            <a:r>
              <a:rPr lang="en-GB" noProof="0"/>
              <a:t>…</a:t>
            </a:r>
            <a:endParaRPr lang="en-GB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03A1CA-FB62-4F2C-8D29-6B719C067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MEASURE</a:t>
            </a:r>
            <a:br>
              <a:rPr lang="en-GB" noProof="0"/>
            </a:br>
            <a:r>
              <a:rPr lang="en-GB" noProof="0"/>
              <a:t>6 </a:t>
            </a:r>
            <a:r>
              <a:rPr lang="en-GB" noProof="0" dirty="0"/>
              <a:t>– </a:t>
            </a:r>
            <a:r>
              <a:rPr lang="en-GB" dirty="0" err="1"/>
              <a:t>Bepaal</a:t>
            </a:r>
            <a:r>
              <a:rPr lang="en-GB" dirty="0"/>
              <a:t> </a:t>
            </a:r>
            <a:r>
              <a:rPr lang="en-GB" dirty="0" err="1"/>
              <a:t>verbeterdoelstellingen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3C9DC3D-EFD1-41C2-9664-D7621011F29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34384407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zijn onderstaande elementen geadresseerd in de Measure-fase?</a:t>
            </a:r>
          </a:p>
          <a:p>
            <a:pPr lvl="1"/>
            <a:endParaRPr lang="nl-NL"/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verzamelde data zijn representatief voor het project.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kwaliteit van de data is geverifieerd (meetsyteemanalyse indien nodig).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Historische data zijn gebruikt om de prestatie in de tijd te visualiseren.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procesprestatie is in beeld gebracht en beoordeeld t.o.v. de specificaties.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Procesvariatie is beoordeeld als natuurlijke variatie of bijzondere variatie.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Kortetermijnvariatie versus langetermijnvariatie is beoordeeld.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B7E52F-09D0-4B14-8993-ABB8AABB5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Measure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26099105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err="1"/>
              <a:t>Proces</a:t>
            </a:r>
            <a:r>
              <a:rPr lang="en-GB" noProof="0" dirty="0"/>
              <a:t> </a:t>
            </a:r>
            <a:r>
              <a:rPr lang="en-GB" noProof="0" dirty="0" err="1"/>
              <a:t>stroomdiagram</a:t>
            </a:r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3A41BECC-A016-465D-8DEA-C05AD2865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 dirty="0"/>
            </a:br>
            <a:r>
              <a:rPr lang="en-GB" noProof="0" dirty="0"/>
              <a:t>7 </a:t>
            </a:r>
            <a:r>
              <a:rPr lang="en-GB" noProof="0"/>
              <a:t>– </a:t>
            </a:r>
            <a:r>
              <a:rPr lang="nl-NL"/>
              <a:t>Breng het proces en de inputs in kaart</a:t>
            </a:r>
            <a:endParaRPr lang="en-GB" noProof="0" dirty="0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9E7AEAEB-9E62-41EF-BD9A-5F3F88D38AF4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CFD693E1-DEA9-4523-8D13-DFE76F5E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52" y="2475089"/>
            <a:ext cx="3348415" cy="953911"/>
          </a:xfrm>
          <a:prstGeom prst="rect">
            <a:avLst/>
          </a:prstGeom>
          <a:noFill/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BF6C1F5D-3BC3-48F9-A513-4621FAFB2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822979"/>
            <a:ext cx="3348416" cy="1693583"/>
          </a:xfrm>
          <a:prstGeom prst="rect">
            <a:avLst/>
          </a:prstGeom>
          <a:noFill/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D7D7709B-96EF-4AA9-86E3-C5A005E77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18" y="2663507"/>
            <a:ext cx="5401310" cy="2853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4671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/>
              <a:t>Factoren (X-en) die van invloed zijn op het process / CTQ’s</a:t>
            </a:r>
            <a:endParaRPr lang="en-GB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5B41E1-D42B-4774-87DA-A24A11B20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/>
            </a:br>
            <a:r>
              <a:rPr lang="en-GB" noProof="0"/>
              <a:t>8 – </a:t>
            </a:r>
            <a:r>
              <a:rPr lang="nl-NL"/>
              <a:t>Bepaal factoren van </a:t>
            </a:r>
            <a:r>
              <a:rPr lang="nl-NL" altLang="nl-NL"/>
              <a:t>invloed (X</a:t>
            </a:r>
            <a:r>
              <a:rPr lang="nl-NL" sz="18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nl-NL" sz="1800" baseline="-25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..n</a:t>
            </a:r>
            <a:r>
              <a:rPr lang="nl-NL" altLang="nl-NL"/>
              <a:t>)</a:t>
            </a:r>
            <a:endParaRPr lang="en-GB" noProof="0" dirty="0"/>
          </a:p>
        </p:txBody>
      </p:sp>
      <p:sp>
        <p:nvSpPr>
          <p:cNvPr id="6" name="Line 78"/>
          <p:cNvSpPr>
            <a:spLocks noChangeShapeType="1"/>
          </p:cNvSpPr>
          <p:nvPr/>
        </p:nvSpPr>
        <p:spPr bwMode="auto">
          <a:xfrm>
            <a:off x="2473647" y="4037931"/>
            <a:ext cx="66246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79"/>
          <p:cNvSpPr>
            <a:spLocks noChangeArrowheads="1"/>
          </p:cNvSpPr>
          <p:nvPr/>
        </p:nvSpPr>
        <p:spPr bwMode="auto">
          <a:xfrm>
            <a:off x="9120510" y="3601368"/>
            <a:ext cx="1223962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Probleem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80"/>
          <p:cNvSpPr>
            <a:spLocks noChangeShapeType="1"/>
          </p:cNvSpPr>
          <p:nvPr/>
        </p:nvSpPr>
        <p:spPr bwMode="auto">
          <a:xfrm>
            <a:off x="7906072" y="2396456"/>
            <a:ext cx="904875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>
            <a:off x="5924873" y="2396456"/>
            <a:ext cx="8683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>
            <a:off x="3715073" y="2396456"/>
            <a:ext cx="9191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V="1">
            <a:off x="7753672" y="4037931"/>
            <a:ext cx="912813" cy="148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2832721" y="1937668"/>
            <a:ext cx="816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Meten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5109100" y="1939255"/>
            <a:ext cx="1015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7298958" y="1939255"/>
            <a:ext cx="716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Mens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2545085" y="5582568"/>
            <a:ext cx="1066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Methode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4561211" y="5582568"/>
            <a:ext cx="793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Milieu</a:t>
            </a:r>
          </a:p>
        </p:txBody>
      </p:sp>
      <p:sp>
        <p:nvSpPr>
          <p:cNvPr id="17" name="Text Box 89"/>
          <p:cNvSpPr txBox="1">
            <a:spLocks noChangeArrowheads="1"/>
          </p:cNvSpPr>
          <p:nvPr/>
        </p:nvSpPr>
        <p:spPr bwMode="auto">
          <a:xfrm>
            <a:off x="6907535" y="5582568"/>
            <a:ext cx="1237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Materialen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Line 90"/>
          <p:cNvSpPr>
            <a:spLocks noChangeShapeType="1"/>
          </p:cNvSpPr>
          <p:nvPr/>
        </p:nvSpPr>
        <p:spPr bwMode="auto">
          <a:xfrm flipV="1">
            <a:off x="5772472" y="4037930"/>
            <a:ext cx="8953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Line 91"/>
          <p:cNvSpPr>
            <a:spLocks noChangeShapeType="1"/>
          </p:cNvSpPr>
          <p:nvPr/>
        </p:nvSpPr>
        <p:spPr bwMode="auto">
          <a:xfrm flipV="1">
            <a:off x="3562672" y="4037929"/>
            <a:ext cx="9461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16C4EDF4-EFB8-40F4-AAE6-C2F73B3924A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40859687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err="1"/>
              <a:t>kernoorzaak</a:t>
            </a:r>
            <a:r>
              <a:rPr lang="en-US"/>
              <a:t> (Root cause) van </a:t>
            </a:r>
            <a:r>
              <a:rPr lang="en-US" dirty="0"/>
              <a:t>het </a:t>
            </a:r>
            <a:r>
              <a:rPr lang="en-US" dirty="0" err="1"/>
              <a:t>probleem</a:t>
            </a:r>
            <a:endParaRPr lang="en-US" dirty="0"/>
          </a:p>
          <a:p>
            <a:pPr lvl="1"/>
            <a:endParaRPr lang="en-US" altLang="nl-NL"/>
          </a:p>
          <a:p>
            <a:pPr lvl="1"/>
            <a:r>
              <a:rPr lang="en-US" altLang="nl-NL"/>
              <a:t>…</a:t>
            </a:r>
            <a:endParaRPr lang="en-US" altLang="nl-NL" dirty="0"/>
          </a:p>
          <a:p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/>
          </a:p>
          <a:p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relatie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/>
              <a:t>de inputfactoren (X-en) en de output (Y)</a:t>
            </a:r>
            <a:endParaRPr lang="en-US" dirty="0"/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0B9440-57E9-49C0-8E7C-A1C6376A4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/>
            </a:br>
            <a:r>
              <a:rPr lang="en-GB" noProof="0"/>
              <a:t>9 – </a:t>
            </a:r>
            <a:r>
              <a:rPr lang="nl-NL" dirty="0"/>
              <a:t>relatie tussen </a:t>
            </a:r>
            <a:r>
              <a:rPr lang="nl-NL"/>
              <a:t>factoren en </a:t>
            </a:r>
            <a:r>
              <a:rPr lang="nl-NL" altLang="nl-NL" dirty="0"/>
              <a:t>resultaat Y </a:t>
            </a:r>
            <a:r>
              <a:rPr lang="nl-NL" altLang="nl-NL"/>
              <a:t>= f(X</a:t>
            </a:r>
            <a:r>
              <a:rPr lang="nl-NL" sz="1800" baseline="-25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nl-NL" altLang="nl-NL"/>
              <a:t>)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7109900-9D13-4140-A3F7-212C2D8F9CD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262898-D2FB-426B-89FA-2764A046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43" y="1991620"/>
            <a:ext cx="3870697" cy="1875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8067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zijn onderstaande elementen geadresseerd in de Analyze-fase?</a:t>
            </a:r>
          </a:p>
          <a:p>
            <a:pPr lvl="1"/>
            <a:endParaRPr lang="nl-NL" noProof="0"/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Een detail procesbeschrijving is gemaakt (b.v. VSM Current State).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Potentiële oorzaken zijn in kaart gebracht.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Analyses zijn gebruikt om invloedsfactoren te identificeren.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Hypotheses om de grondoorzaak te toetsen zijn opgesteld en onderzocht.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Data zijn correct geanalyseerd.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Grafische en/of statistische technieken zijn toegepast om de oorzaken te onderzoeken.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belangrijkste grondoorzaken zijn vastgesteld en goed onderbouwd.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Conclusies zijn helder en (indien van toepassing statistisch) onderbouwd.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6D0365-61E9-4528-B743-4E8C8F831C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Analyze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42047650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Het nieuwe process en/of beoogde verbeteringen </a:t>
            </a:r>
          </a:p>
          <a:p>
            <a:pPr lvl="1"/>
            <a:endParaRPr lang="nl-NL"/>
          </a:p>
          <a:p>
            <a:pPr lvl="1"/>
            <a:r>
              <a:rPr lang="nl-NL"/>
              <a:t>…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6281A6-9491-404C-9CC8-1AE2E22AD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 dirty="0"/>
            </a:br>
            <a:r>
              <a:rPr lang="en-GB" noProof="0" dirty="0"/>
              <a:t>10 – </a:t>
            </a:r>
            <a:r>
              <a:rPr lang="en-GB" dirty="0" err="1"/>
              <a:t>Bepaal</a:t>
            </a:r>
            <a:r>
              <a:rPr lang="en-GB" dirty="0"/>
              <a:t> </a:t>
            </a:r>
            <a:r>
              <a:rPr lang="en-GB" err="1"/>
              <a:t>optimale</a:t>
            </a:r>
            <a:r>
              <a:rPr lang="en-GB"/>
              <a:t> procesinstelling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32997A4-4F2D-4D19-809F-E844BA106C98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28463874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Geïmplementeerde</a:t>
            </a:r>
            <a:r>
              <a:rPr lang="en-US"/>
              <a:t> en/of gerealiseerde </a:t>
            </a:r>
            <a:r>
              <a:rPr lang="en-US" dirty="0" err="1"/>
              <a:t>verbeteringen</a:t>
            </a:r>
            <a:endParaRPr lang="en-US" dirty="0"/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1D2716-D12C-4643-82F6-6E974D9C7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/>
            </a:br>
            <a:r>
              <a:rPr lang="en-GB" noProof="0"/>
              <a:t>11 </a:t>
            </a:r>
            <a:r>
              <a:rPr lang="en-GB" noProof="0" dirty="0"/>
              <a:t>– </a:t>
            </a:r>
            <a:r>
              <a:rPr lang="en-GB" dirty="0" err="1"/>
              <a:t>Implementeer</a:t>
            </a:r>
            <a:r>
              <a:rPr lang="en-GB" dirty="0"/>
              <a:t> </a:t>
            </a:r>
            <a:r>
              <a:rPr lang="en-GB" dirty="0" err="1"/>
              <a:t>voorgestelde</a:t>
            </a:r>
            <a:r>
              <a:rPr lang="en-GB" dirty="0"/>
              <a:t> </a:t>
            </a:r>
            <a:r>
              <a:rPr lang="en-GB" dirty="0" err="1"/>
              <a:t>verbetering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B3F0968-C897-414C-B6F9-243E36B7D2A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3467067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nl-NL" dirty="0"/>
              <a:t>Doelstelling review template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Om het project in te dienen voor certificering door de LSSA</a:t>
            </a:r>
          </a:p>
          <a:p>
            <a:pPr lvl="1"/>
            <a:r>
              <a:rPr lang="nl-NL" dirty="0"/>
              <a:t>Om het project in de eigen organisatie te presenteren</a:t>
            </a:r>
          </a:p>
          <a:p>
            <a:pPr lvl="1"/>
            <a:endParaRPr lang="nl-NL" dirty="0"/>
          </a:p>
          <a:p>
            <a:pPr marL="179387" lvl="1" indent="0">
              <a:buNone/>
            </a:pPr>
            <a:r>
              <a:rPr lang="nl-NL" dirty="0"/>
              <a:t>Richtlijnen:</a:t>
            </a:r>
          </a:p>
          <a:p>
            <a:pPr lvl="1"/>
            <a:r>
              <a:rPr lang="nl-NL" dirty="0"/>
              <a:t>De gevolgde aanpak moet goed te volgen zijn voor mensen met kennis van </a:t>
            </a:r>
            <a:r>
              <a:rPr lang="nl-NL" dirty="0" err="1"/>
              <a:t>Lean</a:t>
            </a:r>
            <a:r>
              <a:rPr lang="nl-NL" dirty="0"/>
              <a:t> en/of Six Sigma. Vermijd intern jargon. Leg afkortingen direct bij eerste gebruik uit. </a:t>
            </a:r>
          </a:p>
          <a:p>
            <a:pPr lvl="1"/>
            <a:r>
              <a:rPr lang="nl-NL" dirty="0"/>
              <a:t>In de notities (speaker </a:t>
            </a:r>
            <a:r>
              <a:rPr lang="nl-NL" dirty="0" err="1"/>
              <a:t>notes</a:t>
            </a:r>
            <a:r>
              <a:rPr lang="nl-NL" dirty="0"/>
              <a:t>) staan bij verschillende onderdelen een aantal vragen en acties. Lees deze goed door en beantwoord de vragen zorgvuldig</a:t>
            </a:r>
          </a:p>
          <a:p>
            <a:pPr lvl="1"/>
            <a:r>
              <a:rPr lang="nl-NL" dirty="0"/>
              <a:t>De </a:t>
            </a:r>
            <a:r>
              <a:rPr lang="nl-NL" dirty="0" err="1"/>
              <a:t>self</a:t>
            </a:r>
            <a:r>
              <a:rPr lang="nl-NL" dirty="0"/>
              <a:t>-assessment slides moeten ingevuld zijn als je het project indient</a:t>
            </a:r>
          </a:p>
          <a:p>
            <a:pPr lvl="1"/>
            <a:r>
              <a:rPr lang="nl-NL" dirty="0"/>
              <a:t>Conclusies en beslissingen moeten duidelijk zijn</a:t>
            </a:r>
          </a:p>
          <a:p>
            <a:pPr lvl="1"/>
            <a:r>
              <a:rPr lang="nl-NL" dirty="0"/>
              <a:t>Hou als richtlijn deze slides strak aan als je het project indient. Er mogen maximaal 5 slides extra worden toegevoegd.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algn="ctr"/>
            <a:r>
              <a:rPr lang="nl-NL" altLang="nl-NL" i="1" dirty="0"/>
              <a:t>Verwijder deze slide vóór het inleveren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B6FFCB-0ACD-4932-8563-B16EC54F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noProof="0" dirty="0"/>
            </a:br>
            <a:r>
              <a:rPr lang="en-GB" noProof="0" dirty="0" err="1"/>
              <a:t>Introductie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76694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Verbeterde prestatie van de CTQ’s</a:t>
            </a:r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CAD6FD-163F-4B5E-83E0-E757BDC7D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/>
            </a:br>
            <a:r>
              <a:rPr lang="en-GB" noProof="0"/>
              <a:t>12 </a:t>
            </a:r>
            <a:r>
              <a:rPr lang="en-GB" noProof="0" dirty="0"/>
              <a:t>– </a:t>
            </a:r>
            <a:r>
              <a:rPr lang="en-GB" dirty="0" err="1"/>
              <a:t>Valideer</a:t>
            </a:r>
            <a:r>
              <a:rPr lang="en-GB" dirty="0"/>
              <a:t> </a:t>
            </a:r>
            <a:r>
              <a:rPr lang="en-GB" dirty="0" err="1"/>
              <a:t>ingevoerde</a:t>
            </a:r>
            <a:r>
              <a:rPr lang="en-GB" dirty="0"/>
              <a:t> </a:t>
            </a:r>
            <a:r>
              <a:rPr lang="en-GB" dirty="0" err="1"/>
              <a:t>verbetering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DEAD3DB-B4B0-4FAB-85EC-168426D289B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21672098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zijn onderstaande elementen geadresseerd in de Improve-fase?</a:t>
            </a:r>
          </a:p>
          <a:p>
            <a:pPr lvl="1"/>
            <a:endParaRPr lang="nl-NL"/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Risico's zijn in kaart gebracht en geadresseerd (b.v. pFMEA).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Het verbeterde proces voldoet aan de specificaties van de VOC en VOB.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een duidelijk communicatie- en actieplan richting de stakeholders.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opdrachtgever (Champion) heeft de verbetervoorstellen goedgekeurd.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een aantoonbare verbetering van de CTQ t.o.v. de nulmeting.</a:t>
            </a:r>
            <a:endParaRPr lang="nl-NL" noProof="0" dirty="0"/>
          </a:p>
          <a:p>
            <a:pPr marL="457200" indent="-457200">
              <a:buFont typeface="+mj-lt"/>
              <a:buAutoNum type="arabicPeriod"/>
            </a:pP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C7ECA2-7168-4F31-A47D-F3E242A7F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Improve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25876520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altLang="nl-NL" noProof="0" dirty="0" err="1"/>
              <a:t>Bewijs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voor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borging</a:t>
            </a:r>
            <a:r>
              <a:rPr lang="en-GB" altLang="nl-NL" noProof="0" dirty="0"/>
              <a:t> van </a:t>
            </a:r>
            <a:r>
              <a:rPr lang="en-GB" altLang="nl-NL" noProof="0"/>
              <a:t>de verbetering</a:t>
            </a:r>
            <a:endParaRPr lang="en-GB" altLang="nl-NL" noProof="0" dirty="0"/>
          </a:p>
          <a:p>
            <a:pPr lvl="1"/>
            <a:r>
              <a:rPr lang="en-GB" altLang="nl-NL" noProof="0" dirty="0"/>
              <a:t>CTQ van project </a:t>
            </a:r>
            <a:r>
              <a:rPr lang="en-GB" altLang="nl-NL" noProof="0" dirty="0" err="1"/>
              <a:t>wordt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ook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na</a:t>
            </a:r>
            <a:r>
              <a:rPr lang="en-GB" altLang="nl-NL" noProof="0" dirty="0"/>
              <a:t> project </a:t>
            </a:r>
            <a:r>
              <a:rPr lang="en-GB" altLang="nl-NL" noProof="0" dirty="0" err="1"/>
              <a:t>gemonitored</a:t>
            </a:r>
            <a:r>
              <a:rPr lang="en-GB" altLang="nl-NL" noProof="0" dirty="0"/>
              <a:t> (</a:t>
            </a:r>
            <a:r>
              <a:rPr lang="en-GB" altLang="nl-NL" noProof="0" dirty="0" err="1"/>
              <a:t>evenuteel</a:t>
            </a:r>
            <a:r>
              <a:rPr lang="en-GB" altLang="nl-NL" noProof="0" dirty="0"/>
              <a:t> met SPC-tools </a:t>
            </a:r>
            <a:r>
              <a:rPr lang="en-GB" altLang="nl-NL" noProof="0" dirty="0" err="1"/>
              <a:t>en</a:t>
            </a:r>
            <a:r>
              <a:rPr lang="en-GB" altLang="nl-NL" noProof="0" dirty="0"/>
              <a:t> OCAP)</a:t>
            </a:r>
          </a:p>
          <a:p>
            <a:pPr lvl="1"/>
            <a:r>
              <a:rPr lang="en-GB" altLang="nl-NL" noProof="0" dirty="0" err="1"/>
              <a:t>Aangepaste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tekeningen</a:t>
            </a:r>
            <a:r>
              <a:rPr lang="en-GB" altLang="nl-NL" noProof="0" dirty="0"/>
              <a:t> …</a:t>
            </a:r>
          </a:p>
          <a:p>
            <a:pPr lvl="1"/>
            <a:r>
              <a:rPr lang="en-GB" altLang="nl-NL" noProof="0" dirty="0"/>
              <a:t>Update </a:t>
            </a:r>
            <a:r>
              <a:rPr lang="en-GB" altLang="nl-NL" noProof="0" dirty="0" err="1"/>
              <a:t>standaarden</a:t>
            </a:r>
            <a:r>
              <a:rPr lang="en-GB" altLang="nl-NL" noProof="0" dirty="0"/>
              <a:t> / </a:t>
            </a:r>
            <a:r>
              <a:rPr lang="en-GB" altLang="nl-NL" noProof="0" dirty="0" err="1"/>
              <a:t>werkinstructies</a:t>
            </a:r>
            <a:r>
              <a:rPr lang="en-GB" altLang="nl-NL" noProof="0" dirty="0"/>
              <a:t> …</a:t>
            </a:r>
          </a:p>
          <a:p>
            <a:pPr lvl="1"/>
            <a:r>
              <a:rPr lang="en-GB" altLang="nl-NL" dirty="0"/>
              <a:t>FMEA </a:t>
            </a:r>
            <a:r>
              <a:rPr lang="en-GB" altLang="nl-NL" dirty="0" err="1"/>
              <a:t>uitgevoerd</a:t>
            </a:r>
            <a:r>
              <a:rPr lang="en-GB" altLang="nl-NL" dirty="0"/>
              <a:t> </a:t>
            </a:r>
            <a:r>
              <a:rPr lang="en-GB" altLang="nl-NL" dirty="0" err="1"/>
              <a:t>en</a:t>
            </a:r>
            <a:r>
              <a:rPr lang="en-GB" altLang="nl-NL" dirty="0"/>
              <a:t> </a:t>
            </a:r>
            <a:r>
              <a:rPr lang="en-GB" altLang="nl-NL" dirty="0" err="1"/>
              <a:t>mitigerende</a:t>
            </a:r>
            <a:r>
              <a:rPr lang="en-GB" altLang="nl-NL" dirty="0"/>
              <a:t> </a:t>
            </a:r>
            <a:r>
              <a:rPr lang="en-GB" altLang="nl-NL" dirty="0" err="1"/>
              <a:t>maatregelen</a:t>
            </a:r>
            <a:r>
              <a:rPr lang="en-GB" altLang="nl-NL" dirty="0"/>
              <a:t> </a:t>
            </a:r>
            <a:r>
              <a:rPr lang="en-GB" altLang="nl-NL" dirty="0" err="1"/>
              <a:t>geïmplementeerd</a:t>
            </a:r>
            <a:endParaRPr lang="en-GB" altLang="nl-NL" noProof="0" dirty="0"/>
          </a:p>
          <a:p>
            <a:pPr lvl="1"/>
            <a:r>
              <a:rPr lang="en-GB" altLang="nl-NL" dirty="0" err="1"/>
              <a:t>Documentatie</a:t>
            </a:r>
            <a:r>
              <a:rPr lang="en-GB" altLang="nl-NL" dirty="0"/>
              <a:t> (FMEA, Control Plan, …)</a:t>
            </a:r>
          </a:p>
          <a:p>
            <a:pPr lvl="1"/>
            <a:r>
              <a:rPr lang="en-GB" altLang="nl-NL" noProof="0" dirty="0"/>
              <a:t>Training </a:t>
            </a:r>
            <a:r>
              <a:rPr lang="en-GB" altLang="nl-NL" noProof="0" dirty="0" err="1"/>
              <a:t>medewerkers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uitgevoerd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en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trainingsmateriaal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aangepast</a:t>
            </a:r>
            <a:endParaRPr lang="en-GB" altLang="nl-NL" noProof="0" dirty="0"/>
          </a:p>
          <a:p>
            <a:pPr lvl="1"/>
            <a:r>
              <a:rPr lang="en-GB" altLang="nl-NL" noProof="0" dirty="0" err="1"/>
              <a:t>Aanpassingen</a:t>
            </a:r>
            <a:r>
              <a:rPr lang="en-GB" altLang="nl-NL" noProof="0" dirty="0"/>
              <a:t> in </a:t>
            </a:r>
            <a:r>
              <a:rPr lang="en-GB" altLang="nl-NL" noProof="0" dirty="0" err="1"/>
              <a:t>systemen</a:t>
            </a:r>
            <a:endParaRPr lang="en-GB" altLang="nl-NL" noProof="0" dirty="0"/>
          </a:p>
          <a:p>
            <a:pPr lvl="1"/>
            <a:r>
              <a:rPr lang="en-GB" altLang="nl-NL" dirty="0" err="1"/>
              <a:t>Aanpassingen</a:t>
            </a:r>
            <a:r>
              <a:rPr lang="en-GB" altLang="nl-NL" dirty="0"/>
              <a:t> in het product</a:t>
            </a:r>
          </a:p>
          <a:p>
            <a:pPr lvl="1"/>
            <a:r>
              <a:rPr lang="en-GB" altLang="nl-NL" noProof="0" dirty="0"/>
              <a:t>…</a:t>
            </a:r>
          </a:p>
          <a:p>
            <a:pPr lvl="1"/>
            <a:endParaRPr lang="en-GB" altLang="nl-NL" noProof="0" dirty="0"/>
          </a:p>
          <a:p>
            <a:pPr lvl="0"/>
            <a:r>
              <a:rPr lang="en-GB" altLang="nl-NL" noProof="0" dirty="0"/>
              <a:t>Open </a:t>
            </a:r>
            <a:r>
              <a:rPr lang="en-GB" altLang="nl-NL" noProof="0" err="1"/>
              <a:t>acties</a:t>
            </a:r>
            <a:r>
              <a:rPr lang="en-GB" altLang="nl-NL" noProof="0"/>
              <a:t> en opvolging</a:t>
            </a:r>
            <a:endParaRPr lang="en-GB" altLang="nl-NL" noProof="0" dirty="0"/>
          </a:p>
          <a:p>
            <a:pPr lvl="1"/>
            <a:r>
              <a:rPr lang="en-GB" altLang="nl-NL" noProof="0" dirty="0"/>
              <a:t>…</a:t>
            </a:r>
          </a:p>
          <a:p>
            <a:pPr lvl="1"/>
            <a:r>
              <a:rPr lang="en-GB" altLang="nl-NL" noProof="0" dirty="0"/>
              <a:t>…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6E2D6EE-4D6B-4613-9E5B-4676E364DF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/>
            </a:br>
            <a:r>
              <a:rPr lang="en-GB" noProof="0"/>
              <a:t>13 </a:t>
            </a:r>
            <a:r>
              <a:rPr lang="en-GB" noProof="0" dirty="0"/>
              <a:t>– </a:t>
            </a:r>
            <a:r>
              <a:rPr lang="en-GB" dirty="0"/>
              <a:t>Borg </a:t>
            </a:r>
            <a:r>
              <a:rPr lang="en-GB" dirty="0" err="1"/>
              <a:t>verbetering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13517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nl-NL" noProof="0"/>
              <a:t>Gerealiseerde impact van het project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r>
              <a:rPr lang="en-GB" altLang="nl-NL" noProof="0"/>
              <a:t>…</a:t>
            </a:r>
            <a:endParaRPr lang="en-GB" altLang="nl-NL" noProof="0" dirty="0"/>
          </a:p>
          <a:p>
            <a:pPr lvl="1"/>
            <a:endParaRPr lang="en-GB" altLang="nl-NL" noProof="0"/>
          </a:p>
          <a:p>
            <a:pPr lvl="1"/>
            <a:endParaRPr lang="en-GB" altLang="nl-NL" noProof="0" dirty="0"/>
          </a:p>
          <a:p>
            <a:pPr lvl="0"/>
            <a:r>
              <a:rPr lang="en-GB" altLang="nl-NL" noProof="0"/>
              <a:t>Aanbevelingen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r>
              <a:rPr lang="en-GB" noProof="0" dirty="0"/>
              <a:t>…</a:t>
            </a:r>
          </a:p>
          <a:p>
            <a:pPr lvl="1"/>
            <a:endParaRPr lang="en-GB" noProof="0" dirty="0"/>
          </a:p>
          <a:p>
            <a:pPr lvl="1"/>
            <a:endParaRPr lang="en-GB" altLang="nl-NL" noProof="0" dirty="0"/>
          </a:p>
          <a:p>
            <a:r>
              <a:rPr lang="en-GB" altLang="nl-NL" noProof="0"/>
              <a:t>Lessons learned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r>
              <a:rPr lang="en-GB" noProof="0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66435E-3AA6-4B6F-881B-6C77F0B79D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 dirty="0"/>
            </a:br>
            <a:r>
              <a:rPr lang="en-GB" noProof="0" dirty="0"/>
              <a:t>14 – </a:t>
            </a:r>
            <a:r>
              <a:rPr lang="en-GB" dirty="0" err="1"/>
              <a:t>Sluit</a:t>
            </a:r>
            <a:r>
              <a:rPr lang="en-GB" dirty="0"/>
              <a:t> project </a:t>
            </a:r>
            <a:r>
              <a:rPr lang="en-GB" dirty="0" err="1"/>
              <a:t>af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6327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 dirty="0"/>
            </a:br>
            <a:r>
              <a:rPr lang="en-GB" noProof="0" dirty="0"/>
              <a:t>14 – </a:t>
            </a:r>
            <a:r>
              <a:rPr lang="en-GB" dirty="0"/>
              <a:t>Sluit project </a:t>
            </a:r>
            <a:r>
              <a:rPr lang="en-GB" dirty="0" err="1"/>
              <a:t>af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Gerealiseerde</a:t>
            </a:r>
            <a:r>
              <a:rPr lang="en-US" dirty="0"/>
              <a:t> </a:t>
            </a:r>
            <a:r>
              <a:rPr lang="en-US" dirty="0" err="1"/>
              <a:t>harde</a:t>
            </a:r>
            <a:r>
              <a:rPr lang="en-US" dirty="0"/>
              <a:t> </a:t>
            </a:r>
            <a:r>
              <a:rPr lang="en-US" dirty="0" err="1"/>
              <a:t>opbrengsten</a:t>
            </a:r>
            <a:endParaRPr lang="en-US" dirty="0"/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 err="1"/>
              <a:t>Gerealiseerde</a:t>
            </a:r>
            <a:r>
              <a:rPr lang="en-US" dirty="0"/>
              <a:t> </a:t>
            </a:r>
            <a:r>
              <a:rPr lang="en-US" dirty="0" err="1"/>
              <a:t>zachte</a:t>
            </a:r>
            <a:r>
              <a:rPr lang="en-US" dirty="0"/>
              <a:t> </a:t>
            </a:r>
            <a:r>
              <a:rPr lang="en-US" dirty="0" err="1"/>
              <a:t>opbrengsten</a:t>
            </a:r>
            <a:endParaRPr lang="en-US" dirty="0"/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 err="1"/>
              <a:t>Ondertekening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7992608" y="6677544"/>
            <a:ext cx="1919816" cy="16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 smtId="4294967295"/>
            </a:defPPr>
            <a:lvl1pPr marL="0" algn="ctr" defTabSz="914400" rtl="0" eaLnBrk="0" fontAlgn="auto" latinLnBrk="0" hangingPunct="0">
              <a:spcBef>
                <a:spcPct val="0"/>
              </a:spcBef>
              <a:spcAft>
                <a:spcPct val="0"/>
              </a:spcAft>
              <a:buClrTx/>
              <a:buSzTx/>
              <a:defRPr sz="1000" kern="120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664184" algn="l" defTabSz="916046" rtl="0" eaLnBrk="1" latinLnBrk="0" hangingPunct="1">
              <a:defRPr sz="1803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noProof="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82896" y="4581128"/>
            <a:ext cx="2401431" cy="17281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defTabSz="762000" eaLnBrk="0" hangingPunct="0"/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Champion:</a:t>
            </a:r>
          </a:p>
          <a:p>
            <a:pPr defTabSz="762000" eaLnBrk="0" hangingPunct="0"/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Datum, Naam &amp; </a:t>
            </a:r>
            <a:r>
              <a:rPr lang="en-GB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Handtekening</a:t>
            </a:r>
            <a:endParaRPr lang="en-GB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93079" y="4581128"/>
            <a:ext cx="5548521" cy="1728192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GB" sz="1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6078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zijn onderstaande elementen geadresseerd in de Control-fase?</a:t>
            </a:r>
          </a:p>
          <a:p>
            <a:pPr lvl="1"/>
            <a:endParaRPr lang="nl-NL" noProof="0"/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Standaarden zijn aangepast en documentatie is bijgewerkt (b.v. pFMEA, CP).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Rollen en verantwoordelijkheden zijn omschreven. 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Medewerkers zijn geïnstrueerd en/of getraind.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aangetoond dat het verbeterde proces stabiel en voorspelbaar is.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aangetoond dat de verbetering standhoudt en geborgd is.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aangegeven hoe de prestaties worden gemonitord in de toekomst.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Het eindrapport is gereed en lessons learned zijn gecommuniceerd.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Champion geeft aan dat de doelstellingen en/of besparingen zijn behaald.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Champion of controller heeft het project afgetekend.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7FCEB8-2F71-4BDA-BB7B-97E7741F0C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Control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2475134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Volgens de richtlijnen van LSSA is dit </a:t>
            </a:r>
            <a:r>
              <a:rPr lang="nl-NL" noProof="0"/>
              <a:t>project [Geslaagd / Niet geslaagd] </a:t>
            </a:r>
          </a:p>
          <a:p>
            <a:r>
              <a:rPr lang="nl-NL" noProof="0"/>
              <a:t>voor: [Lean / Lean Six Sigma] op het niveau van [Green Belt / Black Belt]</a:t>
            </a:r>
            <a:endParaRPr lang="nl-NL" noProof="0" dirty="0"/>
          </a:p>
          <a:p>
            <a:pPr lvl="1"/>
            <a:endParaRPr lang="nl-NL" noProof="0" dirty="0"/>
          </a:p>
          <a:p>
            <a:pPr lvl="1"/>
            <a:r>
              <a:rPr lang="nl-NL" noProof="0"/>
              <a:t>Algemene opmerkingen: </a:t>
            </a:r>
            <a:endParaRPr lang="nl-NL" noProof="0" dirty="0"/>
          </a:p>
          <a:p>
            <a:pPr lvl="1"/>
            <a:endParaRPr lang="nl-NL" noProof="0" dirty="0"/>
          </a:p>
          <a:p>
            <a:pPr lvl="1"/>
            <a:r>
              <a:rPr lang="nl-NL"/>
              <a:t>Define</a:t>
            </a:r>
            <a:r>
              <a:rPr lang="nl-NL" noProof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Measure</a:t>
            </a:r>
            <a:r>
              <a:rPr lang="nl-NL" noProof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Analyze</a:t>
            </a:r>
            <a:r>
              <a:rPr lang="nl-NL" noProof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Improve</a:t>
            </a:r>
            <a:r>
              <a:rPr lang="nl-NL" noProof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Control:</a:t>
            </a:r>
            <a:endParaRPr lang="nl-NL" noProof="0" dirty="0"/>
          </a:p>
          <a:p>
            <a:endParaRPr lang="nl-NL" noProof="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38A293-A399-471D-B4B5-6E915CB59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LSSA Feedback summary </a:t>
            </a:r>
          </a:p>
        </p:txBody>
      </p:sp>
    </p:spTree>
    <p:extLst>
      <p:ext uri="{BB962C8B-B14F-4D97-AF65-F5344CB8AC3E}">
        <p14:creationId xmlns:p14="http://schemas.microsoft.com/office/powerpoint/2010/main" val="35165849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4446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6684FD5-C1DC-4C05-BFEA-FE67FA23E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U3.E1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820B0B-5824-4F84-8937-ECDE9C05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DEFINE</a:t>
            </a:r>
            <a:br>
              <a:rPr lang="en-GB" dirty="0"/>
            </a:br>
            <a:r>
              <a:rPr lang="en-GB" dirty="0"/>
              <a:t>1 – </a:t>
            </a:r>
            <a:r>
              <a:rPr lang="nl-NL" dirty="0"/>
              <a:t>Definieer project en bepaal afbakening</a:t>
            </a:r>
            <a:endParaRPr lang="de-D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AAF800F-4310-4A11-8603-F6F00A0B610F}"/>
              </a:ext>
            </a:extLst>
          </p:cNvPr>
          <p:cNvSpPr txBox="1"/>
          <p:nvPr/>
        </p:nvSpPr>
        <p:spPr>
          <a:xfrm>
            <a:off x="9469299" y="1665396"/>
            <a:ext cx="238970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PECIFIC</a:t>
            </a: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EASUREABLE</a:t>
            </a: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SG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TTAINABLE</a:t>
            </a: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ELEVANT</a:t>
            </a:r>
          </a:p>
          <a:p>
            <a:r>
              <a:rPr lang="en-SG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SG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IMELY</a:t>
            </a:r>
          </a:p>
          <a:p>
            <a:pPr algn="l"/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3AA27FE-9FDA-B1C9-77B6-B4936142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5207157"/>
            <a:ext cx="5868365" cy="1103511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719E901-F4BE-AC4C-FD47-162EC8CAB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1415595"/>
            <a:ext cx="5868365" cy="3642545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9E7727E-FC4B-F85D-A96D-B74C42B5E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014" y="5208611"/>
            <a:ext cx="2254919" cy="11035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Doelstelling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90371BC-E1A2-4EAC-36BF-E8BE375EE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1415595"/>
            <a:ext cx="2254919" cy="36425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Probleem-omschrijving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2089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1 – </a:t>
            </a:r>
            <a:r>
              <a:rPr lang="nl-NL" dirty="0"/>
              <a:t>Definieer project en bepaal afbakening</a:t>
            </a: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361374-ACDD-4C2F-AA29-6F960310E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C7A56E5-9B50-4191-BFA0-9332ECCF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1929594"/>
            <a:ext cx="8393250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92227F41-A355-41CC-B588-B853FD0FA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2756111"/>
            <a:ext cx="8393250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87B5689-3074-4E3E-8A82-35BB3185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3522452"/>
            <a:ext cx="8393250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B1C9E0D7-E116-4477-B1BB-DAF59DD1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5115309"/>
            <a:ext cx="839325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9775D8C1-05EF-4AE2-92A3-4D86E2AB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4348969"/>
            <a:ext cx="839325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C2C6BA27-3EE6-4789-955F-AEB937550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1103077"/>
            <a:ext cx="8393250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EFEACB22-0EFD-4FF3-86B0-8E9C2058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1929594"/>
            <a:ext cx="2254919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Afbakening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defTabSz="762000" eaLnBrk="0" hangingPunct="0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In Scope: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19EDEC91-93A3-44C5-A60C-408D6A337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2756111"/>
            <a:ext cx="2254919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Afbakening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defTabSz="762000" eaLnBrk="0" hangingPunct="0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Out of Scope: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8F50FF58-63C0-497F-83E6-C707C3FB4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3522452"/>
            <a:ext cx="2254919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Tastbare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resultaten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E0AAC63-0F40-4551-A467-0272894E8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5115309"/>
            <a:ext cx="2254919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1800" err="1">
                <a:solidFill>
                  <a:schemeClr val="bg1"/>
                </a:solidFill>
                <a:latin typeface="Calibri" panose="020F0502020204030204" pitchFamily="34" charset="0"/>
              </a:rPr>
              <a:t>Zachte</a:t>
            </a: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</a:rPr>
              <a:t> opbrengsten: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609E9C3-CEBF-4EB3-A540-E1A10B285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4348969"/>
            <a:ext cx="2254919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1800" err="1">
                <a:solidFill>
                  <a:schemeClr val="bg1"/>
                </a:solidFill>
                <a:latin typeface="Calibri" panose="020F0502020204030204" pitchFamily="34" charset="0"/>
              </a:rPr>
              <a:t>Harde</a:t>
            </a:r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</a:rPr>
              <a:t> opbrengsten: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28417B6C-0397-401C-8136-4181419A4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1103077"/>
            <a:ext cx="2254919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KPI’s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Prestatiemaatstaven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F139EB3-B772-4C9B-81E9-BC27D0025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382" y="5881649"/>
            <a:ext cx="839325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99108EAF-310E-4809-9F7E-BF80781CE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39" y="5881649"/>
            <a:ext cx="2254919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Risico &amp; </a:t>
            </a:r>
            <a:r>
              <a:rPr lang="en-US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beheersing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519234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2 – </a:t>
            </a:r>
            <a:r>
              <a:rPr lang="nl-NL" dirty="0"/>
              <a:t>Definieer defect en </a:t>
            </a:r>
            <a:r>
              <a:rPr lang="nl-NL"/>
              <a:t>bepaal CTQ’s</a:t>
            </a:r>
            <a:endParaRPr lang="nl-NL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7D540BD-EADA-2EC0-8F99-CD1CE984DE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52"/>
          <p:cNvSpPr txBox="1">
            <a:spLocks noChangeArrowheads="1"/>
          </p:cNvSpPr>
          <p:nvPr/>
        </p:nvSpPr>
        <p:spPr>
          <a:xfrm>
            <a:off x="1828800" y="1371601"/>
            <a:ext cx="8534400" cy="5127625"/>
          </a:xfrm>
          <a:prstGeom prst="rect">
            <a:avLst/>
          </a:prstGeom>
        </p:spPr>
        <p:txBody>
          <a:bodyPr/>
          <a:lstStyle/>
          <a:p>
            <a:pPr marL="533400" indent="-53340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D99D9"/>
              </a:buClr>
              <a:buSzPct val="60000"/>
              <a:defRPr/>
            </a:pPr>
            <a:r>
              <a:rPr lang="nl-NL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EBD9F0F-371B-442A-B2B4-D18B68283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67433"/>
              </p:ext>
            </p:extLst>
          </p:nvPr>
        </p:nvGraphicFramePr>
        <p:xfrm>
          <a:off x="1062384" y="1124744"/>
          <a:ext cx="10722247" cy="540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58123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6AA9F0-96C6-4496-9BDA-45D5FA9AA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67" y="1343256"/>
            <a:ext cx="10560051" cy="5049663"/>
          </a:xfrm>
        </p:spPr>
        <p:txBody>
          <a:bodyPr/>
          <a:lstStyle/>
          <a:p>
            <a:r>
              <a:rPr lang="nl-NL"/>
              <a:t>Projectteam</a:t>
            </a:r>
          </a:p>
        </p:txBody>
      </p:sp>
      <p:sp>
        <p:nvSpPr>
          <p:cNvPr id="27" name="Tijdelijke aanduiding voor inhoud 26"/>
          <p:cNvSpPr>
            <a:spLocks noGrp="1"/>
          </p:cNvSpPr>
          <p:nvPr>
            <p:ph type="body" sz="quarter" idx="13"/>
          </p:nvPr>
        </p:nvSpPr>
        <p:spPr>
          <a:xfrm>
            <a:off x="5041280" y="6681600"/>
            <a:ext cx="1774800" cy="203417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967" y="332656"/>
            <a:ext cx="8638118" cy="601188"/>
          </a:xfrm>
        </p:spPr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55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41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Champion: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27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Gebruiker: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13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MBB/Coach: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41440" y="2860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(Belt):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55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89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475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761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408240" y="2555293"/>
            <a:ext cx="0" cy="30480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341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627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913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341440" y="3164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055440" y="3791261"/>
            <a:ext cx="35814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Naam: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636840" y="3791261"/>
            <a:ext cx="26670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Rol: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303839" y="3791261"/>
            <a:ext cx="4475611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Verantwoordelijkheden:</a:t>
            </a:r>
          </a:p>
        </p:txBody>
      </p:sp>
      <p:sp>
        <p:nvSpPr>
          <p:cNvPr id="22" name="Rectangle 54"/>
          <p:cNvSpPr>
            <a:spLocks noChangeArrowheads="1"/>
          </p:cNvSpPr>
          <p:nvPr/>
        </p:nvSpPr>
        <p:spPr bwMode="auto">
          <a:xfrm>
            <a:off x="1055440" y="4096061"/>
            <a:ext cx="35814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4636840" y="4096061"/>
            <a:ext cx="26670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7303841" y="4096061"/>
            <a:ext cx="4480791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6798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Calibri" panose="020F0502020204030204" pitchFamily="34" charset="0"/>
              </a:rPr>
              <a:t>Beschrijf de wijze waarop medewerkers </a:t>
            </a:r>
            <a:r>
              <a:rPr lang="en-US" dirty="0">
                <a:cs typeface="Calibri" panose="020F0502020204030204" pitchFamily="34" charset="0"/>
              </a:rPr>
              <a:t>van het </a:t>
            </a:r>
            <a:r>
              <a:rPr lang="en-US">
                <a:cs typeface="Calibri" panose="020F0502020204030204" pitchFamily="34" charset="0"/>
              </a:rPr>
              <a:t>process betrokken zijn </a:t>
            </a:r>
            <a:r>
              <a:rPr lang="en-US" dirty="0">
                <a:cs typeface="Calibri" panose="020F0502020204030204" pitchFamily="34" charset="0"/>
              </a:rPr>
              <a:t>in </a:t>
            </a:r>
            <a:r>
              <a:rPr lang="en-US">
                <a:cs typeface="Calibri" panose="020F0502020204030204" pitchFamily="34" charset="0"/>
              </a:rPr>
              <a:t>het project</a:t>
            </a:r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>
              <a:cs typeface="Calibri" panose="020F0502020204030204" pitchFamily="34" charset="0"/>
            </a:endParaRPr>
          </a:p>
          <a:p>
            <a:pPr lvl="1"/>
            <a:r>
              <a:rPr lang="en-US">
                <a:cs typeface="Calibri" panose="020F0502020204030204" pitchFamily="34" charset="0"/>
              </a:rPr>
              <a:t>…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CE2F763-1F2C-4348-9B2B-BDC87FE14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Define</a:t>
            </a:r>
            <a:br>
              <a:rPr lang="en-GB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sp>
        <p:nvSpPr>
          <p:cNvPr id="5" name="TextBox 12"/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808685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83D450C-485A-458E-B4E0-D66873AFA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SIPOC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E222D8-4985-4E0D-B077-0C2196D3C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graphicFrame>
        <p:nvGraphicFramePr>
          <p:cNvPr id="4" name="Tijdelijke aanduiding voor inhoud 4">
            <a:extLst>
              <a:ext uri="{FF2B5EF4-FFF2-40B4-BE49-F238E27FC236}">
                <a16:creationId xmlns:a16="http://schemas.microsoft.com/office/drawing/2014/main" id="{B16ABF97-B826-F579-2396-4580B6BBD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786409"/>
              </p:ext>
            </p:extLst>
          </p:nvPr>
        </p:nvGraphicFramePr>
        <p:xfrm>
          <a:off x="1055440" y="1873035"/>
          <a:ext cx="10729192" cy="360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762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Suppliers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Customers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20"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Specificatie</a:t>
                      </a:r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Specificatie</a:t>
                      </a:r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389965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366886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14818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74159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974437"/>
                  </a:ext>
                </a:extLst>
              </a:tr>
            </a:tbl>
          </a:graphicData>
        </a:graphic>
      </p:graphicFrame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21F62CC-BBB9-5F94-61DA-41DFD809CA1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320016" y="3927827"/>
            <a:ext cx="410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EBF3884-7A59-481C-16A8-24F1923AB4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597298"/>
              </p:ext>
            </p:extLst>
          </p:nvPr>
        </p:nvGraphicFramePr>
        <p:xfrm>
          <a:off x="1055440" y="5803553"/>
          <a:ext cx="10729192" cy="72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14371092-8D68-6395-0159-9DE0342E6B0D}"/>
              </a:ext>
            </a:extLst>
          </p:cNvPr>
          <p:cNvCxnSpPr>
            <a:stCxn id="10" idx="4"/>
            <a:endCxn id="11" idx="0"/>
          </p:cNvCxnSpPr>
          <p:nvPr/>
        </p:nvCxnSpPr>
        <p:spPr>
          <a:xfrm flipH="1">
            <a:off x="6780017" y="2986455"/>
            <a:ext cx="1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433691AF-4758-0605-8E00-CF1A643849D2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6780016" y="4341828"/>
            <a:ext cx="0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>
            <a:extLst>
              <a:ext uri="{FF2B5EF4-FFF2-40B4-BE49-F238E27FC236}">
                <a16:creationId xmlns:a16="http://schemas.microsoft.com/office/drawing/2014/main" id="{427C8FE3-E249-AEB9-BA4A-AAED37BD4033}"/>
              </a:ext>
            </a:extLst>
          </p:cNvPr>
          <p:cNvSpPr/>
          <p:nvPr/>
        </p:nvSpPr>
        <p:spPr>
          <a:xfrm>
            <a:off x="6240017" y="2626454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B15EC76-7133-7753-FE94-CF9B3581B54D}"/>
              </a:ext>
            </a:extLst>
          </p:cNvPr>
          <p:cNvSpPr/>
          <p:nvPr/>
        </p:nvSpPr>
        <p:spPr>
          <a:xfrm>
            <a:off x="6240016" y="3513827"/>
            <a:ext cx="1080000" cy="82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DF4E0256-56DC-3DAB-1740-24ACCD45BC97}"/>
              </a:ext>
            </a:extLst>
          </p:cNvPr>
          <p:cNvSpPr/>
          <p:nvPr/>
        </p:nvSpPr>
        <p:spPr>
          <a:xfrm>
            <a:off x="6240016" y="4869200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EIND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E519E72-BF9B-46B3-57FF-3AFEFF1988C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1055440" y="3927827"/>
            <a:ext cx="518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319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zijn onderstaande elementen geadresseerd in de Define-fase?</a:t>
            </a:r>
          </a:p>
          <a:p>
            <a:pPr lvl="1"/>
            <a:endParaRPr lang="nl-NL"/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Het project adresseert een klantklacht, probleem of business case.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een duidelijke probleemdefinitie.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Doelstellingen zijn helder bepaald en zijn meetbaar.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VOC en VOB zijn gedefinieerd en specificaties zijn helder.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scope van het project is duidelijk bepaald.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belangrijkste stakeholders zijn in kaart gebracht.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Relevante CTQ(s) zijn geselecteerd en een CTQ-flowdown is gemaakt.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High level procesbeschrijving is gemaakt (b.v. SIPOC).</a:t>
            </a:r>
          </a:p>
          <a:p>
            <a:pPr marL="457200" indent="-457200">
              <a:buFont typeface="+mj-lt"/>
              <a:buAutoNum type="arabicPeriod"/>
            </a:pP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C07E8F-0CC6-4280-87EA-705BE7AD5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624351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5.12.28"/>
  <p:tag name="AS_TITLE" val="Aspose.Slides for .NET 4.0"/>
  <p:tag name="AS_VERSION" val="15.11.0.0"/>
  <p:tag name="CHECKCODE" val="2015091409420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SLIDECODE" val="2015062314571700002"/>
  <p:tag name="PL_TAG" val="&lt;presentationLibrarian&gt;&lt;library environment='n14' shortName='sbv'/&gt;&lt;file id='3318' lastModDate='2021-01-07T09:10:18'/&gt;&lt;slide id='33819' lastModDate='2021-01-07T09:10:18'/&gt;&lt;/presentationLibrarian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heme/theme1.xml><?xml version="1.0" encoding="utf-8"?>
<a:theme xmlns:a="http://schemas.openxmlformats.org/drawingml/2006/main" name="Symbo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0000" tIns="45635" rIns="91271" bIns="45635" numCol="1" rtlCol="0" anchor="ctr" anchorCtr="0" compatLnSpc="1">
        <a:prstTxWarp prst="textNoShape">
          <a:avLst/>
        </a:prstTxWarp>
        <a:spAutoFit/>
      </a:bodyPr>
      <a:lstStyle>
        <a:defPPr marL="0" indent="-808087" algn="l">
          <a:buNone/>
          <a:defRPr sz="1600" cap="none" baseline="0" dirty="0" smtClean="0">
            <a:solidFill>
              <a:schemeClr val="tx1"/>
            </a:solidFill>
            <a:latin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7a6b10-61d5-43f5-9c9e-e7058df6b8c0" xsi:nil="true"/>
    <lcf76f155ced4ddcb4097134ff3c332f xmlns="d997e325-e7c4-49a4-b6a8-2a594541a3d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581EF0183E2C49B3C4526632A8FBB9" ma:contentTypeVersion="16" ma:contentTypeDescription="Een nieuw document maken." ma:contentTypeScope="" ma:versionID="13cd8d47ad5d52ab11d2c17ac8db704e">
  <xsd:schema xmlns:xsd="http://www.w3.org/2001/XMLSchema" xmlns:xs="http://www.w3.org/2001/XMLSchema" xmlns:p="http://schemas.microsoft.com/office/2006/metadata/properties" xmlns:ns2="d997e325-e7c4-49a4-b6a8-2a594541a3df" xmlns:ns3="627a6b10-61d5-43f5-9c9e-e7058df6b8c0" targetNamespace="http://schemas.microsoft.com/office/2006/metadata/properties" ma:root="true" ma:fieldsID="a4d5054acdcedc7b9190acc13f7b9c0f" ns2:_="" ns3:_="">
    <xsd:import namespace="d997e325-e7c4-49a4-b6a8-2a594541a3df"/>
    <xsd:import namespace="627a6b10-61d5-43f5-9c9e-e7058df6b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7e325-e7c4-49a4-b6a8-2a594541a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8f8752b-a88f-4dad-a5e6-fe2c54f395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a6b10-61d5-43f5-9c9e-e7058df6b8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f068fe-4768-495b-9a72-ef11ae7d3e43}" ma:internalName="TaxCatchAll" ma:showField="CatchAllData" ma:web="627a6b10-61d5-43f5-9c9e-e7058df6b8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7AEF63-EF37-4AC9-83C5-01217AF8DD3B}">
  <ds:schemaRefs>
    <ds:schemaRef ds:uri="9a617875-eace-43e4-bbbe-9d3b65803316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627a6b10-61d5-43f5-9c9e-e7058df6b8c0"/>
    <ds:schemaRef ds:uri="http://purl.org/dc/terms/"/>
    <ds:schemaRef ds:uri="http://schemas.openxmlformats.org/package/2006/metadata/core-properties"/>
    <ds:schemaRef ds:uri="http://purl.org/dc/elements/1.1/"/>
    <ds:schemaRef ds:uri="d997e325-e7c4-49a4-b6a8-2a594541a3df"/>
  </ds:schemaRefs>
</ds:datastoreItem>
</file>

<file path=customXml/itemProps2.xml><?xml version="1.0" encoding="utf-8"?>
<ds:datastoreItem xmlns:ds="http://schemas.openxmlformats.org/officeDocument/2006/customXml" ds:itemID="{168A2278-EF9E-444D-BCF8-9DF24B0E7E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97e325-e7c4-49a4-b6a8-2a594541a3df"/>
    <ds:schemaRef ds:uri="627a6b10-61d5-43f5-9c9e-e7058df6b8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22725F-81BC-4FCD-A627-E668543285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5886</TotalTime>
  <Words>2357</Words>
  <Application>Microsoft Office PowerPoint</Application>
  <PresentationFormat>Breedbeeld</PresentationFormat>
  <Paragraphs>400</Paragraphs>
  <Slides>27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Symbol</vt:lpstr>
      <vt:lpstr>DMAIC Lean / Lean Six Sigma review template</vt:lpstr>
      <vt:lpstr> Introductie</vt:lpstr>
      <vt:lpstr>DEFINE 1 – Definieer project en bepaal afbakening</vt:lpstr>
      <vt:lpstr>DEFINE 1 – Definieer project en bepaal afbakening</vt:lpstr>
      <vt:lpstr>DEFINE 2 – Definieer defect en bepaal CTQ’s</vt:lpstr>
      <vt:lpstr>DEFINE 3 – Plan en documenteer project</vt:lpstr>
      <vt:lpstr>Define 3 – Plan en documenteer project</vt:lpstr>
      <vt:lpstr>DEFINE 3 – Plan en documenteer project</vt:lpstr>
      <vt:lpstr>DEFINE Assessment</vt:lpstr>
      <vt:lpstr>MEASURE 4 – Evalueer het meetsysteem</vt:lpstr>
      <vt:lpstr>MEASURE 5 – Bepaal huidige prestatie</vt:lpstr>
      <vt:lpstr>MEASURE 6 – Bepaal verbeterdoelstellingen</vt:lpstr>
      <vt:lpstr>Measure Assessment</vt:lpstr>
      <vt:lpstr>ANALYZE 7 – Breng het proces en de inputs in kaart</vt:lpstr>
      <vt:lpstr>ANALYZE 8 – Bepaal factoren van invloed (X1..n)</vt:lpstr>
      <vt:lpstr>ANALYZE 9 – relatie tussen factoren en resultaat Y = f(Xi)</vt:lpstr>
      <vt:lpstr>Analyze Assessment</vt:lpstr>
      <vt:lpstr>IMPROVE 10 – Bepaal optimale procesinstelling</vt:lpstr>
      <vt:lpstr>IMPROVE 11 – Implementeer voorgestelde verbetering</vt:lpstr>
      <vt:lpstr>IMPROVE 12 – Valideer ingevoerde verbetering</vt:lpstr>
      <vt:lpstr>Improve Assessment</vt:lpstr>
      <vt:lpstr>CONTROL 13 – Borg verbetering</vt:lpstr>
      <vt:lpstr>CONTROL 14 – Sluit project af</vt:lpstr>
      <vt:lpstr>CONTROL 14 – Sluit project af</vt:lpstr>
      <vt:lpstr>Control Assessment</vt:lpstr>
      <vt:lpstr>LSSA Feedback summary 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Chi-square Goodness-of-fit test</dc:title>
  <dc:creator>Dick</dc:creator>
  <cp:lastModifiedBy>Dick Theisens</cp:lastModifiedBy>
  <cp:revision>396</cp:revision>
  <cp:lastPrinted>2020-06-22T11:10:39Z</cp:lastPrinted>
  <dcterms:created xsi:type="dcterms:W3CDTF">2016-01-28T09:26:04Z</dcterms:created>
  <dcterms:modified xsi:type="dcterms:W3CDTF">2023-03-27T09:56:11Z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0x01010004581EF0183E2C49B3C4526632A8FBB9</vt:lpwstr>
  </property>
</Properties>
</file>