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heme/theme2.xml" ContentType="application/vnd.openxmlformats-officedocument.them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4"/>
  </p:sldMasterIdLst>
  <p:notesMasterIdLst>
    <p:notesMasterId r:id="rId32"/>
  </p:notesMasterIdLst>
  <p:sldIdLst>
    <p:sldId id="256" r:id="rId5"/>
    <p:sldId id="288" r:id="rId6"/>
    <p:sldId id="279" r:id="rId7"/>
    <p:sldId id="386" r:id="rId8"/>
    <p:sldId id="290" r:id="rId9"/>
    <p:sldId id="384" r:id="rId10"/>
    <p:sldId id="374" r:id="rId11"/>
    <p:sldId id="385" r:id="rId12"/>
    <p:sldId id="291" r:id="rId13"/>
    <p:sldId id="262" r:id="rId14"/>
    <p:sldId id="376" r:id="rId15"/>
    <p:sldId id="377" r:id="rId16"/>
    <p:sldId id="369" r:id="rId17"/>
    <p:sldId id="265" r:id="rId18"/>
    <p:sldId id="378" r:id="rId19"/>
    <p:sldId id="267" r:id="rId20"/>
    <p:sldId id="370" r:id="rId21"/>
    <p:sldId id="268" r:id="rId22"/>
    <p:sldId id="379" r:id="rId23"/>
    <p:sldId id="380" r:id="rId24"/>
    <p:sldId id="371" r:id="rId25"/>
    <p:sldId id="381" r:id="rId26"/>
    <p:sldId id="287" r:id="rId27"/>
    <p:sldId id="272" r:id="rId28"/>
    <p:sldId id="372" r:id="rId29"/>
    <p:sldId id="382" r:id="rId30"/>
    <p:sldId id="368" r:id="rId31"/>
  </p:sldIdLst>
  <p:sldSz cx="12192000" cy="6858000"/>
  <p:notesSz cx="7099300" cy="10234613"/>
  <p:custDataLst>
    <p:tags r:id="rId33"/>
  </p:custDataLst>
  <p:defaultTextStyle>
    <a:defPPr>
      <a:defRPr lang="en-US" smtId="4294967295"/>
    </a:defPPr>
    <a:lvl1pPr marL="0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1pPr>
    <a:lvl2pPr marL="458023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2pPr>
    <a:lvl3pPr marL="916046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3pPr>
    <a:lvl4pPr marL="1374069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4pPr>
    <a:lvl5pPr marL="1832092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5pPr>
    <a:lvl6pPr marL="2290115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6pPr>
    <a:lvl7pPr marL="2748138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7pPr>
    <a:lvl8pPr marL="3206161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8pPr>
    <a:lvl9pPr marL="3664184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03FDCB31-468E-4011-B1A4-1CFE693FFDE9}">
          <p14:sldIdLst>
            <p14:sldId id="256"/>
            <p14:sldId id="288"/>
            <p14:sldId id="279"/>
            <p14:sldId id="386"/>
            <p14:sldId id="290"/>
            <p14:sldId id="384"/>
            <p14:sldId id="374"/>
            <p14:sldId id="385"/>
            <p14:sldId id="291"/>
            <p14:sldId id="262"/>
            <p14:sldId id="376"/>
            <p14:sldId id="377"/>
            <p14:sldId id="369"/>
            <p14:sldId id="265"/>
            <p14:sldId id="378"/>
            <p14:sldId id="267"/>
            <p14:sldId id="370"/>
            <p14:sldId id="268"/>
            <p14:sldId id="379"/>
            <p14:sldId id="380"/>
            <p14:sldId id="371"/>
            <p14:sldId id="381"/>
            <p14:sldId id="287"/>
            <p14:sldId id="272"/>
            <p14:sldId id="372"/>
            <p14:sldId id="382"/>
            <p14:sldId id="3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0000"/>
    <a:srgbClr val="33CC33"/>
    <a:srgbClr val="A6A6A6"/>
    <a:srgbClr val="FFCC00"/>
    <a:srgbClr val="FF9900"/>
    <a:srgbClr val="008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7EB90D-B05A-4E92-ACAE-0CD6D7BDCF32}" v="1" dt="2024-12-09T07:27:21.0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66536" autoAdjust="0"/>
  </p:normalViewPr>
  <p:slideViewPr>
    <p:cSldViewPr>
      <p:cViewPr>
        <p:scale>
          <a:sx n="75" d="100"/>
          <a:sy n="75" d="100"/>
        </p:scale>
        <p:origin x="725" y="-84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gs" Target="tags/tag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Smelt" userId="62d49126-f039-4081-b5f3-fc6f0c875cf5" providerId="ADAL" clId="{D17EB90D-B05A-4E92-ACAE-0CD6D7BDCF32}"/>
    <pc:docChg chg="undo custSel modSld">
      <pc:chgData name="David Smelt" userId="62d49126-f039-4081-b5f3-fc6f0c875cf5" providerId="ADAL" clId="{D17EB90D-B05A-4E92-ACAE-0CD6D7BDCF32}" dt="2024-12-09T07:38:46.657" v="42" actId="12"/>
      <pc:docMkLst>
        <pc:docMk/>
      </pc:docMkLst>
      <pc:sldChg chg="modNotesTx">
        <pc:chgData name="David Smelt" userId="62d49126-f039-4081-b5f3-fc6f0c875cf5" providerId="ADAL" clId="{D17EB90D-B05A-4E92-ACAE-0CD6D7BDCF32}" dt="2024-12-09T07:33:59.983" v="22" actId="113"/>
        <pc:sldMkLst>
          <pc:docMk/>
          <pc:sldMk cId="661326113" sldId="262"/>
        </pc:sldMkLst>
      </pc:sldChg>
      <pc:sldChg chg="modNotesTx">
        <pc:chgData name="David Smelt" userId="62d49126-f039-4081-b5f3-fc6f0c875cf5" providerId="ADAL" clId="{D17EB90D-B05A-4E92-ACAE-0CD6D7BDCF32}" dt="2024-12-09T07:26:35.182" v="9" actId="20577"/>
        <pc:sldMkLst>
          <pc:docMk/>
          <pc:sldMk cId="3091208990" sldId="279"/>
        </pc:sldMkLst>
      </pc:sldChg>
      <pc:sldChg chg="addSp modSp">
        <pc:chgData name="David Smelt" userId="62d49126-f039-4081-b5f3-fc6f0c875cf5" providerId="ADAL" clId="{D17EB90D-B05A-4E92-ACAE-0CD6D7BDCF32}" dt="2024-12-09T07:27:21.042" v="11"/>
        <pc:sldMkLst>
          <pc:docMk/>
          <pc:sldMk cId="2985812318" sldId="290"/>
        </pc:sldMkLst>
        <pc:spChg chg="add mod">
          <ac:chgData name="David Smelt" userId="62d49126-f039-4081-b5f3-fc6f0c875cf5" providerId="ADAL" clId="{D17EB90D-B05A-4E92-ACAE-0CD6D7BDCF32}" dt="2024-12-09T07:27:21.042" v="11"/>
          <ac:spMkLst>
            <pc:docMk/>
            <pc:sldMk cId="2985812318" sldId="290"/>
            <ac:spMk id="4" creationId="{1DD04F68-286B-8D23-0FA6-838A1DAD6B6F}"/>
          </ac:spMkLst>
        </pc:spChg>
      </pc:sldChg>
      <pc:sldChg chg="modNotesTx">
        <pc:chgData name="David Smelt" userId="62d49126-f039-4081-b5f3-fc6f0c875cf5" providerId="ADAL" clId="{D17EB90D-B05A-4E92-ACAE-0CD6D7BDCF32}" dt="2024-12-09T07:37:22.691" v="36" actId="20577"/>
        <pc:sldMkLst>
          <pc:docMk/>
          <pc:sldMk cId="1408208639" sldId="380"/>
        </pc:sldMkLst>
      </pc:sldChg>
      <pc:sldChg chg="modNotesTx">
        <pc:chgData name="David Smelt" userId="62d49126-f039-4081-b5f3-fc6f0c875cf5" providerId="ADAL" clId="{D17EB90D-B05A-4E92-ACAE-0CD6D7BDCF32}" dt="2024-12-09T07:38:46.657" v="42" actId="12"/>
        <pc:sldMkLst>
          <pc:docMk/>
          <pc:sldMk cId="1903746573" sldId="381"/>
        </pc:sldMkLst>
      </pc:sldChg>
      <pc:sldChg chg="modNotesTx">
        <pc:chgData name="David Smelt" userId="62d49126-f039-4081-b5f3-fc6f0c875cf5" providerId="ADAL" clId="{D17EB90D-B05A-4E92-ACAE-0CD6D7BDCF32}" dt="2024-12-09T07:27:13.197" v="10" actId="20577"/>
        <pc:sldMkLst>
          <pc:docMk/>
          <pc:sldMk cId="1985063300" sldId="386"/>
        </pc:sldMkLst>
      </pc:sldChg>
    </pc:docChg>
  </pc:docChgLst>
  <pc:docChgLst>
    <pc:chgData name="Dick Theisens" userId="694f1fcf-5f18-413d-aa40-2fe82469437e" providerId="ADAL" clId="{4620E859-A6D9-4B72-99D0-8C886C534EED}"/>
    <pc:docChg chg="custSel modSld">
      <pc:chgData name="Dick Theisens" userId="694f1fcf-5f18-413d-aa40-2fe82469437e" providerId="ADAL" clId="{4620E859-A6D9-4B72-99D0-8C886C534EED}" dt="2024-07-10T09:41:22.650" v="130" actId="20577"/>
      <pc:docMkLst>
        <pc:docMk/>
      </pc:docMkLst>
      <pc:sldChg chg="modSp mod">
        <pc:chgData name="Dick Theisens" userId="694f1fcf-5f18-413d-aa40-2fe82469437e" providerId="ADAL" clId="{4620E859-A6D9-4B72-99D0-8C886C534EED}" dt="2024-07-10T09:41:22.650" v="130" actId="20577"/>
        <pc:sldMkLst>
          <pc:docMk/>
          <pc:sldMk cId="3543789816" sldId="256"/>
        </pc:sldMkLst>
        <pc:spChg chg="mod">
          <ac:chgData name="Dick Theisens" userId="694f1fcf-5f18-413d-aa40-2fe82469437e" providerId="ADAL" clId="{4620E859-A6D9-4B72-99D0-8C886C534EED}" dt="2024-07-10T09:40:55.450" v="112" actId="20577"/>
          <ac:spMkLst>
            <pc:docMk/>
            <pc:sldMk cId="3543789816" sldId="256"/>
            <ac:spMk id="2" creationId="{00000000-0000-0000-0000-000000000000}"/>
          </ac:spMkLst>
        </pc:spChg>
        <pc:spChg chg="mod">
          <ac:chgData name="Dick Theisens" userId="694f1fcf-5f18-413d-aa40-2fe82469437e" providerId="ADAL" clId="{4620E859-A6D9-4B72-99D0-8C886C534EED}" dt="2024-07-10T09:41:22.650" v="130" actId="20577"/>
          <ac:spMkLst>
            <pc:docMk/>
            <pc:sldMk cId="3543789816" sldId="256"/>
            <ac:spMk id="3" creationId="{00000000-0000-0000-0000-000000000000}"/>
          </ac:spMkLst>
        </pc:spChg>
        <pc:spChg chg="mod">
          <ac:chgData name="Dick Theisens" userId="694f1fcf-5f18-413d-aa40-2fe82469437e" providerId="ADAL" clId="{4620E859-A6D9-4B72-99D0-8C886C534EED}" dt="2024-07-10T09:39:21.685" v="110"/>
          <ac:spMkLst>
            <pc:docMk/>
            <pc:sldMk cId="3543789816" sldId="256"/>
            <ac:spMk id="4" creationId="{00000000-0000-0000-0000-000000000000}"/>
          </ac:spMkLst>
        </pc:spChg>
        <pc:spChg chg="mod">
          <ac:chgData name="Dick Theisens" userId="694f1fcf-5f18-413d-aa40-2fe82469437e" providerId="ADAL" clId="{4620E859-A6D9-4B72-99D0-8C886C534EED}" dt="2024-07-10T09:41:16.442" v="121" actId="1035"/>
          <ac:spMkLst>
            <pc:docMk/>
            <pc:sldMk cId="3543789816" sldId="256"/>
            <ac:spMk id="5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4620E859-A6D9-4B72-99D0-8C886C534EED}" dt="2024-07-08T08:26:33.490" v="15" actId="700"/>
        <pc:sldMkLst>
          <pc:docMk/>
          <pc:sldMk cId="661326113" sldId="262"/>
        </pc:sldMkLst>
        <pc:spChg chg="mod ord">
          <ac:chgData name="Dick Theisens" userId="694f1fcf-5f18-413d-aa40-2fe82469437e" providerId="ADAL" clId="{4620E859-A6D9-4B72-99D0-8C886C534EED}" dt="2024-07-08T08:26:33.490" v="15" actId="700"/>
          <ac:spMkLst>
            <pc:docMk/>
            <pc:sldMk cId="661326113" sldId="262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6:33.490" v="15" actId="700"/>
          <ac:spMkLst>
            <pc:docMk/>
            <pc:sldMk cId="661326113" sldId="262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6:33.490" v="15" actId="700"/>
          <ac:spMkLst>
            <pc:docMk/>
            <pc:sldMk cId="661326113" sldId="262"/>
            <ac:spMk id="4" creationId="{AA13245D-CC50-D77E-1553-E7D0990D5E90}"/>
          </ac:spMkLst>
        </pc:spChg>
        <pc:spChg chg="del">
          <ac:chgData name="Dick Theisens" userId="694f1fcf-5f18-413d-aa40-2fe82469437e" providerId="ADAL" clId="{4620E859-A6D9-4B72-99D0-8C886C534EED}" dt="2024-07-08T08:26:33.490" v="15" actId="700"/>
          <ac:spMkLst>
            <pc:docMk/>
            <pc:sldMk cId="661326113" sldId="262"/>
            <ac:spMk id="6" creationId="{53D85B80-0C5E-4B2A-942A-16743B0C714F}"/>
          </ac:spMkLst>
        </pc:spChg>
      </pc:sldChg>
      <pc:sldChg chg="addSp delSp modSp mod chgLayout">
        <pc:chgData name="Dick Theisens" userId="694f1fcf-5f18-413d-aa40-2fe82469437e" providerId="ADAL" clId="{4620E859-A6D9-4B72-99D0-8C886C534EED}" dt="2024-07-08T08:27:02.558" v="19" actId="700"/>
        <pc:sldMkLst>
          <pc:docMk/>
          <pc:sldMk cId="1699806701" sldId="267"/>
        </pc:sldMkLst>
        <pc:spChg chg="mod ord">
          <ac:chgData name="Dick Theisens" userId="694f1fcf-5f18-413d-aa40-2fe82469437e" providerId="ADAL" clId="{4620E859-A6D9-4B72-99D0-8C886C534EED}" dt="2024-07-08T08:27:02.558" v="19" actId="700"/>
          <ac:spMkLst>
            <pc:docMk/>
            <pc:sldMk cId="1699806701" sldId="267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7:02.558" v="19" actId="700"/>
          <ac:spMkLst>
            <pc:docMk/>
            <pc:sldMk cId="1699806701" sldId="267"/>
            <ac:spMk id="3" creationId="{00000000-0000-0000-0000-000000000000}"/>
          </ac:spMkLst>
        </pc:spChg>
        <pc:spChg chg="del">
          <ac:chgData name="Dick Theisens" userId="694f1fcf-5f18-413d-aa40-2fe82469437e" providerId="ADAL" clId="{4620E859-A6D9-4B72-99D0-8C886C534EED}" dt="2024-07-08T08:27:02.558" v="19" actId="700"/>
          <ac:spMkLst>
            <pc:docMk/>
            <pc:sldMk cId="1699806701" sldId="267"/>
            <ac:spMk id="4" creationId="{9E0B9440-57E9-49C0-8E7C-A1C6376A4A99}"/>
          </ac:spMkLst>
        </pc:spChg>
        <pc:spChg chg="add mod ord">
          <ac:chgData name="Dick Theisens" userId="694f1fcf-5f18-413d-aa40-2fe82469437e" providerId="ADAL" clId="{4620E859-A6D9-4B72-99D0-8C886C534EED}" dt="2024-07-08T08:27:02.558" v="19" actId="700"/>
          <ac:spMkLst>
            <pc:docMk/>
            <pc:sldMk cId="1699806701" sldId="267"/>
            <ac:spMk id="6" creationId="{EAC5FC60-BB27-FD5D-A8B5-188663B1B570}"/>
          </ac:spMkLst>
        </pc:spChg>
      </pc:sldChg>
      <pc:sldChg chg="addSp delSp modSp mod chgLayout">
        <pc:chgData name="Dick Theisens" userId="694f1fcf-5f18-413d-aa40-2fe82469437e" providerId="ADAL" clId="{4620E859-A6D9-4B72-99D0-8C886C534EED}" dt="2024-07-08T08:27:07.920" v="21" actId="700"/>
        <pc:sldMkLst>
          <pc:docMk/>
          <pc:sldMk cId="2846387481" sldId="268"/>
        </pc:sldMkLst>
        <pc:spChg chg="mod ord">
          <ac:chgData name="Dick Theisens" userId="694f1fcf-5f18-413d-aa40-2fe82469437e" providerId="ADAL" clId="{4620E859-A6D9-4B72-99D0-8C886C534EED}" dt="2024-07-08T08:27:07.920" v="21" actId="700"/>
          <ac:spMkLst>
            <pc:docMk/>
            <pc:sldMk cId="2846387481" sldId="268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7:07.920" v="21" actId="700"/>
          <ac:spMkLst>
            <pc:docMk/>
            <pc:sldMk cId="2846387481" sldId="268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7:07.920" v="21" actId="700"/>
          <ac:spMkLst>
            <pc:docMk/>
            <pc:sldMk cId="2846387481" sldId="268"/>
            <ac:spMk id="4" creationId="{5899B7E3-2800-7525-FE0C-78F84670E39D}"/>
          </ac:spMkLst>
        </pc:spChg>
        <pc:spChg chg="del">
          <ac:chgData name="Dick Theisens" userId="694f1fcf-5f18-413d-aa40-2fe82469437e" providerId="ADAL" clId="{4620E859-A6D9-4B72-99D0-8C886C534EED}" dt="2024-07-08T08:27:07.920" v="21" actId="700"/>
          <ac:spMkLst>
            <pc:docMk/>
            <pc:sldMk cId="2846387481" sldId="268"/>
            <ac:spMk id="8" creationId="{EE6281A6-9491-404C-9CC8-1AE2E22AD69D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7:25.140" v="27" actId="700"/>
        <pc:sldMkLst>
          <pc:docMk/>
          <pc:sldMk cId="1536078143" sldId="272"/>
        </pc:sldMkLst>
        <pc:spChg chg="mod ord">
          <ac:chgData name="Dick Theisens" userId="694f1fcf-5f18-413d-aa40-2fe82469437e" providerId="ADAL" clId="{4620E859-A6D9-4B72-99D0-8C886C534EED}" dt="2024-07-08T08:27:25.140" v="27" actId="700"/>
          <ac:spMkLst>
            <pc:docMk/>
            <pc:sldMk cId="1536078143" sldId="272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7:25.140" v="27" actId="700"/>
          <ac:spMkLst>
            <pc:docMk/>
            <pc:sldMk cId="1536078143" sldId="272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7:25.140" v="27" actId="700"/>
          <ac:spMkLst>
            <pc:docMk/>
            <pc:sldMk cId="1536078143" sldId="272"/>
            <ac:spMk id="4" creationId="{9EBEF8BA-0131-5E9B-BBCC-CB09791B55DE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7:22.509" v="26" actId="700"/>
        <pc:sldMkLst>
          <pc:docMk/>
          <pc:sldMk cId="322632754" sldId="287"/>
        </pc:sldMkLst>
        <pc:spChg chg="mod ord">
          <ac:chgData name="Dick Theisens" userId="694f1fcf-5f18-413d-aa40-2fe82469437e" providerId="ADAL" clId="{4620E859-A6D9-4B72-99D0-8C886C534EED}" dt="2024-07-08T08:27:22.509" v="26" actId="700"/>
          <ac:spMkLst>
            <pc:docMk/>
            <pc:sldMk cId="322632754" sldId="287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7:22.509" v="26" actId="700"/>
          <ac:spMkLst>
            <pc:docMk/>
            <pc:sldMk cId="322632754" sldId="287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7:22.509" v="26" actId="700"/>
          <ac:spMkLst>
            <pc:docMk/>
            <pc:sldMk cId="322632754" sldId="287"/>
            <ac:spMk id="4" creationId="{85F2DCC2-957E-8776-EA44-3AB67A8D9D3E}"/>
          </ac:spMkLst>
        </pc:spChg>
      </pc:sldChg>
      <pc:sldChg chg="addSp delSp modSp mod modClrScheme chgLayout">
        <pc:chgData name="Dick Theisens" userId="694f1fcf-5f18-413d-aa40-2fe82469437e" providerId="ADAL" clId="{4620E859-A6D9-4B72-99D0-8C886C534EED}" dt="2024-07-08T08:26:19.947" v="10" actId="700"/>
        <pc:sldMkLst>
          <pc:docMk/>
          <pc:sldMk cId="2985812318" sldId="290"/>
        </pc:sldMkLst>
        <pc:spChg chg="mod ord">
          <ac:chgData name="Dick Theisens" userId="694f1fcf-5f18-413d-aa40-2fe82469437e" providerId="ADAL" clId="{4620E859-A6D9-4B72-99D0-8C886C534EED}" dt="2024-07-08T08:26:19.947" v="10" actId="700"/>
          <ac:spMkLst>
            <pc:docMk/>
            <pc:sldMk cId="2985812318" sldId="290"/>
            <ac:spMk id="2" creationId="{00000000-0000-0000-0000-000000000000}"/>
          </ac:spMkLst>
        </pc:spChg>
        <pc:spChg chg="del mod ord">
          <ac:chgData name="Dick Theisens" userId="694f1fcf-5f18-413d-aa40-2fe82469437e" providerId="ADAL" clId="{4620E859-A6D9-4B72-99D0-8C886C534EED}" dt="2024-07-08T08:26:19.947" v="10" actId="700"/>
          <ac:spMkLst>
            <pc:docMk/>
            <pc:sldMk cId="2985812318" sldId="290"/>
            <ac:spMk id="4" creationId="{4FB97231-DAEA-4406-81BA-62FC61227BB5}"/>
          </ac:spMkLst>
        </pc:spChg>
        <pc:spChg chg="add mod ord">
          <ac:chgData name="Dick Theisens" userId="694f1fcf-5f18-413d-aa40-2fe82469437e" providerId="ADAL" clId="{4620E859-A6D9-4B72-99D0-8C886C534EED}" dt="2024-07-08T08:26:19.947" v="10" actId="700"/>
          <ac:spMkLst>
            <pc:docMk/>
            <pc:sldMk cId="2985812318" sldId="290"/>
            <ac:spMk id="6" creationId="{192E9699-741B-8413-71E8-C57A36CE0905}"/>
          </ac:spMkLst>
        </pc:spChg>
        <pc:spChg chg="add mod ord">
          <ac:chgData name="Dick Theisens" userId="694f1fcf-5f18-413d-aa40-2fe82469437e" providerId="ADAL" clId="{4620E859-A6D9-4B72-99D0-8C886C534EED}" dt="2024-07-08T08:26:19.947" v="10" actId="700"/>
          <ac:spMkLst>
            <pc:docMk/>
            <pc:sldMk cId="2985812318" sldId="290"/>
            <ac:spMk id="7" creationId="{B2831239-5420-5EBA-0B2A-EC8F45DA0BFA}"/>
          </ac:spMkLst>
        </pc:spChg>
      </pc:sldChg>
      <pc:sldChg chg="addSp delSp modSp mod chgLayout">
        <pc:chgData name="Dick Theisens" userId="694f1fcf-5f18-413d-aa40-2fe82469437e" providerId="ADAL" clId="{4620E859-A6D9-4B72-99D0-8C886C534EED}" dt="2024-07-08T08:26:31.213" v="14" actId="700"/>
        <pc:sldMkLst>
          <pc:docMk/>
          <pc:sldMk cId="62435187" sldId="291"/>
        </pc:sldMkLst>
        <pc:spChg chg="mod ord">
          <ac:chgData name="Dick Theisens" userId="694f1fcf-5f18-413d-aa40-2fe82469437e" providerId="ADAL" clId="{4620E859-A6D9-4B72-99D0-8C886C534EED}" dt="2024-07-08T08:26:31.213" v="14" actId="700"/>
          <ac:spMkLst>
            <pc:docMk/>
            <pc:sldMk cId="62435187" sldId="291"/>
            <ac:spMk id="2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6:31.213" v="14" actId="700"/>
          <ac:spMkLst>
            <pc:docMk/>
            <pc:sldMk cId="62435187" sldId="291"/>
            <ac:spMk id="3" creationId="{A91481A0-2556-1764-EE33-DA2831090FA4}"/>
          </ac:spMkLst>
        </pc:spChg>
        <pc:spChg chg="del">
          <ac:chgData name="Dick Theisens" userId="694f1fcf-5f18-413d-aa40-2fe82469437e" providerId="ADAL" clId="{4620E859-A6D9-4B72-99D0-8C886C534EED}" dt="2024-07-08T08:26:31.213" v="14" actId="700"/>
          <ac:spMkLst>
            <pc:docMk/>
            <pc:sldMk cId="62435187" sldId="291"/>
            <ac:spMk id="4" creationId="{65C07E8F-0CC6-4280-87EA-705BE7AD50D6}"/>
          </ac:spMkLst>
        </pc:spChg>
        <pc:spChg chg="mod ord">
          <ac:chgData name="Dick Theisens" userId="694f1fcf-5f18-413d-aa40-2fe82469437e" providerId="ADAL" clId="{4620E859-A6D9-4B72-99D0-8C886C534EED}" dt="2024-07-08T08:26:31.213" v="14" actId="700"/>
          <ac:spMkLst>
            <pc:docMk/>
            <pc:sldMk cId="62435187" sldId="291"/>
            <ac:spMk id="6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4620E859-A6D9-4B72-99D0-8C886C534EED}" dt="2024-07-08T08:26:55.042" v="17" actId="700"/>
        <pc:sldMkLst>
          <pc:docMk/>
          <pc:sldMk cId="2609910503" sldId="369"/>
        </pc:sldMkLst>
        <pc:spChg chg="mod ord">
          <ac:chgData name="Dick Theisens" userId="694f1fcf-5f18-413d-aa40-2fe82469437e" providerId="ADAL" clId="{4620E859-A6D9-4B72-99D0-8C886C534EED}" dt="2024-07-08T08:26:55.042" v="17" actId="700"/>
          <ac:spMkLst>
            <pc:docMk/>
            <pc:sldMk cId="2609910503" sldId="369"/>
            <ac:spMk id="2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6:55.042" v="17" actId="700"/>
          <ac:spMkLst>
            <pc:docMk/>
            <pc:sldMk cId="2609910503" sldId="369"/>
            <ac:spMk id="3" creationId="{9523F386-1C2A-590A-50CD-CFB237BB020E}"/>
          </ac:spMkLst>
        </pc:spChg>
        <pc:spChg chg="del">
          <ac:chgData name="Dick Theisens" userId="694f1fcf-5f18-413d-aa40-2fe82469437e" providerId="ADAL" clId="{4620E859-A6D9-4B72-99D0-8C886C534EED}" dt="2024-07-08T08:26:55.042" v="17" actId="700"/>
          <ac:spMkLst>
            <pc:docMk/>
            <pc:sldMk cId="2609910503" sldId="369"/>
            <ac:spMk id="4" creationId="{BBB7E52F-09D0-4B14-8993-ABB8AABB5FC3}"/>
          </ac:spMkLst>
        </pc:spChg>
        <pc:spChg chg="mod ord">
          <ac:chgData name="Dick Theisens" userId="694f1fcf-5f18-413d-aa40-2fe82469437e" providerId="ADAL" clId="{4620E859-A6D9-4B72-99D0-8C886C534EED}" dt="2024-07-08T08:26:55.042" v="17" actId="700"/>
          <ac:spMkLst>
            <pc:docMk/>
            <pc:sldMk cId="2609910503" sldId="369"/>
            <ac:spMk id="6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4620E859-A6D9-4B72-99D0-8C886C534EED}" dt="2024-07-08T08:27:04.917" v="20" actId="700"/>
        <pc:sldMkLst>
          <pc:docMk/>
          <pc:sldMk cId="4204765017" sldId="370"/>
        </pc:sldMkLst>
        <pc:spChg chg="mod ord">
          <ac:chgData name="Dick Theisens" userId="694f1fcf-5f18-413d-aa40-2fe82469437e" providerId="ADAL" clId="{4620E859-A6D9-4B72-99D0-8C886C534EED}" dt="2024-07-08T08:27:04.917" v="20" actId="700"/>
          <ac:spMkLst>
            <pc:docMk/>
            <pc:sldMk cId="4204765017" sldId="370"/>
            <ac:spMk id="2" creationId="{00000000-0000-0000-0000-000000000000}"/>
          </ac:spMkLst>
        </pc:spChg>
        <pc:spChg chg="del">
          <ac:chgData name="Dick Theisens" userId="694f1fcf-5f18-413d-aa40-2fe82469437e" providerId="ADAL" clId="{4620E859-A6D9-4B72-99D0-8C886C534EED}" dt="2024-07-08T08:27:04.917" v="20" actId="700"/>
          <ac:spMkLst>
            <pc:docMk/>
            <pc:sldMk cId="4204765017" sldId="370"/>
            <ac:spMk id="3" creationId="{E16D0365-61E9-4528-B743-4E8C8F831C57}"/>
          </ac:spMkLst>
        </pc:spChg>
        <pc:spChg chg="add mod ord">
          <ac:chgData name="Dick Theisens" userId="694f1fcf-5f18-413d-aa40-2fe82469437e" providerId="ADAL" clId="{4620E859-A6D9-4B72-99D0-8C886C534EED}" dt="2024-07-08T08:27:04.917" v="20" actId="700"/>
          <ac:spMkLst>
            <pc:docMk/>
            <pc:sldMk cId="4204765017" sldId="370"/>
            <ac:spMk id="4" creationId="{774F3750-10EF-6245-80BE-6D243A40F76D}"/>
          </ac:spMkLst>
        </pc:spChg>
        <pc:spChg chg="mod ord">
          <ac:chgData name="Dick Theisens" userId="694f1fcf-5f18-413d-aa40-2fe82469437e" providerId="ADAL" clId="{4620E859-A6D9-4B72-99D0-8C886C534EED}" dt="2024-07-08T08:27:04.917" v="20" actId="700"/>
          <ac:spMkLst>
            <pc:docMk/>
            <pc:sldMk cId="4204765017" sldId="370"/>
            <ac:spMk id="6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4620E859-A6D9-4B72-99D0-8C886C534EED}" dt="2024-07-10T09:37:09.707" v="109" actId="6549"/>
        <pc:sldMkLst>
          <pc:docMk/>
          <pc:sldMk cId="2587652015" sldId="371"/>
        </pc:sldMkLst>
        <pc:spChg chg="mod ord">
          <ac:chgData name="Dick Theisens" userId="694f1fcf-5f18-413d-aa40-2fe82469437e" providerId="ADAL" clId="{4620E859-A6D9-4B72-99D0-8C886C534EED}" dt="2024-07-08T08:27:16.852" v="24" actId="700"/>
          <ac:spMkLst>
            <pc:docMk/>
            <pc:sldMk cId="2587652015" sldId="371"/>
            <ac:spMk id="2" creationId="{00000000-0000-0000-0000-000000000000}"/>
          </ac:spMkLst>
        </pc:spChg>
        <pc:spChg chg="del">
          <ac:chgData name="Dick Theisens" userId="694f1fcf-5f18-413d-aa40-2fe82469437e" providerId="ADAL" clId="{4620E859-A6D9-4B72-99D0-8C886C534EED}" dt="2024-07-08T08:27:16.852" v="24" actId="700"/>
          <ac:spMkLst>
            <pc:docMk/>
            <pc:sldMk cId="2587652015" sldId="371"/>
            <ac:spMk id="3" creationId="{98C7ECA2-7168-4F31-A47D-F3E242A7FE92}"/>
          </ac:spMkLst>
        </pc:spChg>
        <pc:spChg chg="add mod ord">
          <ac:chgData name="Dick Theisens" userId="694f1fcf-5f18-413d-aa40-2fe82469437e" providerId="ADAL" clId="{4620E859-A6D9-4B72-99D0-8C886C534EED}" dt="2024-07-08T08:27:16.852" v="24" actId="700"/>
          <ac:spMkLst>
            <pc:docMk/>
            <pc:sldMk cId="2587652015" sldId="371"/>
            <ac:spMk id="4" creationId="{7F8F81F8-C48A-332A-F5E9-27A80234360F}"/>
          </ac:spMkLst>
        </pc:spChg>
        <pc:spChg chg="mod ord">
          <ac:chgData name="Dick Theisens" userId="694f1fcf-5f18-413d-aa40-2fe82469437e" providerId="ADAL" clId="{4620E859-A6D9-4B72-99D0-8C886C534EED}" dt="2024-07-10T09:37:09.707" v="109" actId="6549"/>
          <ac:spMkLst>
            <pc:docMk/>
            <pc:sldMk cId="2587652015" sldId="371"/>
            <ac:spMk id="6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4620E859-A6D9-4B72-99D0-8C886C534EED}" dt="2024-07-08T08:27:27.536" v="28" actId="700"/>
        <pc:sldMkLst>
          <pc:docMk/>
          <pc:sldMk cId="1247513431" sldId="372"/>
        </pc:sldMkLst>
        <pc:spChg chg="mod ord">
          <ac:chgData name="Dick Theisens" userId="694f1fcf-5f18-413d-aa40-2fe82469437e" providerId="ADAL" clId="{4620E859-A6D9-4B72-99D0-8C886C534EED}" dt="2024-07-08T08:27:27.536" v="28" actId="700"/>
          <ac:spMkLst>
            <pc:docMk/>
            <pc:sldMk cId="1247513431" sldId="372"/>
            <ac:spMk id="2" creationId="{00000000-0000-0000-0000-000000000000}"/>
          </ac:spMkLst>
        </pc:spChg>
        <pc:spChg chg="del">
          <ac:chgData name="Dick Theisens" userId="694f1fcf-5f18-413d-aa40-2fe82469437e" providerId="ADAL" clId="{4620E859-A6D9-4B72-99D0-8C886C534EED}" dt="2024-07-08T08:27:27.536" v="28" actId="700"/>
          <ac:spMkLst>
            <pc:docMk/>
            <pc:sldMk cId="1247513431" sldId="372"/>
            <ac:spMk id="3" creationId="{C07FCEB8-2F71-4BDA-BB7B-97E7741F0CB5}"/>
          </ac:spMkLst>
        </pc:spChg>
        <pc:spChg chg="add mod ord">
          <ac:chgData name="Dick Theisens" userId="694f1fcf-5f18-413d-aa40-2fe82469437e" providerId="ADAL" clId="{4620E859-A6D9-4B72-99D0-8C886C534EED}" dt="2024-07-08T08:27:27.536" v="28" actId="700"/>
          <ac:spMkLst>
            <pc:docMk/>
            <pc:sldMk cId="1247513431" sldId="372"/>
            <ac:spMk id="4" creationId="{E615E3A8-7DB9-FF97-49C9-AF6E0CBC56B4}"/>
          </ac:spMkLst>
        </pc:spChg>
        <pc:spChg chg="mod ord">
          <ac:chgData name="Dick Theisens" userId="694f1fcf-5f18-413d-aa40-2fe82469437e" providerId="ADAL" clId="{4620E859-A6D9-4B72-99D0-8C886C534EED}" dt="2024-07-08T08:27:27.536" v="28" actId="700"/>
          <ac:spMkLst>
            <pc:docMk/>
            <pc:sldMk cId="1247513431" sldId="372"/>
            <ac:spMk id="6" creationId="{00000000-0000-0000-0000-000000000000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6:25.221" v="12" actId="700"/>
        <pc:sldMkLst>
          <pc:docMk/>
          <pc:sldMk cId="4061156178" sldId="374"/>
        </pc:sldMkLst>
        <pc:spChg chg="mod ord">
          <ac:chgData name="Dick Theisens" userId="694f1fcf-5f18-413d-aa40-2fe82469437e" providerId="ADAL" clId="{4620E859-A6D9-4B72-99D0-8C886C534EED}" dt="2024-07-08T08:26:25.221" v="12" actId="700"/>
          <ac:spMkLst>
            <pc:docMk/>
            <pc:sldMk cId="4061156178" sldId="374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6:25.221" v="12" actId="700"/>
          <ac:spMkLst>
            <pc:docMk/>
            <pc:sldMk cId="4061156178" sldId="374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6:25.221" v="12" actId="700"/>
          <ac:spMkLst>
            <pc:docMk/>
            <pc:sldMk cId="4061156178" sldId="374"/>
            <ac:spMk id="4" creationId="{B5CD2B9C-6AAF-60AE-8183-692E17213156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8:31.495" v="31" actId="700"/>
        <pc:sldMkLst>
          <pc:docMk/>
          <pc:sldMk cId="4271538574" sldId="376"/>
        </pc:sldMkLst>
        <pc:spChg chg="mod ord">
          <ac:chgData name="Dick Theisens" userId="694f1fcf-5f18-413d-aa40-2fe82469437e" providerId="ADAL" clId="{4620E859-A6D9-4B72-99D0-8C886C534EED}" dt="2024-07-08T08:28:31.495" v="31" actId="700"/>
          <ac:spMkLst>
            <pc:docMk/>
            <pc:sldMk cId="4271538574" sldId="376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8:31.495" v="31" actId="700"/>
          <ac:spMkLst>
            <pc:docMk/>
            <pc:sldMk cId="4271538574" sldId="376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8:31.495" v="31" actId="700"/>
          <ac:spMkLst>
            <pc:docMk/>
            <pc:sldMk cId="4271538574" sldId="376"/>
            <ac:spMk id="4" creationId="{01FAC38B-5A0E-3098-03F5-5056EF68CB5A}"/>
          </ac:spMkLst>
        </pc:spChg>
      </pc:sldChg>
      <pc:sldChg chg="addSp delSp modSp mod modClrScheme chgLayout">
        <pc:chgData name="Dick Theisens" userId="694f1fcf-5f18-413d-aa40-2fe82469437e" providerId="ADAL" clId="{4620E859-A6D9-4B72-99D0-8C886C534EED}" dt="2024-07-08T08:28:25.748" v="30" actId="6264"/>
        <pc:sldMkLst>
          <pc:docMk/>
          <pc:sldMk cId="3158177932" sldId="377"/>
        </pc:sldMkLst>
        <pc:spChg chg="mod ord">
          <ac:chgData name="Dick Theisens" userId="694f1fcf-5f18-413d-aa40-2fe82469437e" providerId="ADAL" clId="{4620E859-A6D9-4B72-99D0-8C886C534EED}" dt="2024-07-08T08:28:25.748" v="30" actId="6264"/>
          <ac:spMkLst>
            <pc:docMk/>
            <pc:sldMk cId="3158177932" sldId="377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8:25.748" v="30" actId="6264"/>
          <ac:spMkLst>
            <pc:docMk/>
            <pc:sldMk cId="3158177932" sldId="377"/>
            <ac:spMk id="3" creationId="{00000000-0000-0000-0000-000000000000}"/>
          </ac:spMkLst>
        </pc:spChg>
        <pc:spChg chg="add del mod ord">
          <ac:chgData name="Dick Theisens" userId="694f1fcf-5f18-413d-aa40-2fe82469437e" providerId="ADAL" clId="{4620E859-A6D9-4B72-99D0-8C886C534EED}" dt="2024-07-08T08:28:25.748" v="30" actId="6264"/>
          <ac:spMkLst>
            <pc:docMk/>
            <pc:sldMk cId="3158177932" sldId="377"/>
            <ac:spMk id="4" creationId="{7002D11E-0719-B99B-855C-52D7254AF6F9}"/>
          </ac:spMkLst>
        </pc:spChg>
        <pc:spChg chg="add del mod">
          <ac:chgData name="Dick Theisens" userId="694f1fcf-5f18-413d-aa40-2fe82469437e" providerId="ADAL" clId="{4620E859-A6D9-4B72-99D0-8C886C534EED}" dt="2024-07-08T08:28:25.748" v="30" actId="6264"/>
          <ac:spMkLst>
            <pc:docMk/>
            <pc:sldMk cId="3158177932" sldId="377"/>
            <ac:spMk id="6" creationId="{D5844E31-7A01-8B70-07E5-83757F7C7426}"/>
          </ac:spMkLst>
        </pc:spChg>
        <pc:spChg chg="add del mod">
          <ac:chgData name="Dick Theisens" userId="694f1fcf-5f18-413d-aa40-2fe82469437e" providerId="ADAL" clId="{4620E859-A6D9-4B72-99D0-8C886C534EED}" dt="2024-07-08T08:28:25.748" v="30" actId="6264"/>
          <ac:spMkLst>
            <pc:docMk/>
            <pc:sldMk cId="3158177932" sldId="377"/>
            <ac:spMk id="7" creationId="{C898E36D-D327-A8EC-D18F-0E2BD5E42C09}"/>
          </ac:spMkLst>
        </pc:spChg>
        <pc:spChg chg="add mod ord">
          <ac:chgData name="Dick Theisens" userId="694f1fcf-5f18-413d-aa40-2fe82469437e" providerId="ADAL" clId="{4620E859-A6D9-4B72-99D0-8C886C534EED}" dt="2024-07-08T08:28:25.748" v="30" actId="6264"/>
          <ac:spMkLst>
            <pc:docMk/>
            <pc:sldMk cId="3158177932" sldId="377"/>
            <ac:spMk id="8" creationId="{701D2CBC-93C4-B1E0-39C7-F025D2B6C5A2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7:00.105" v="18" actId="700"/>
        <pc:sldMkLst>
          <pc:docMk/>
          <pc:sldMk cId="325015633" sldId="378"/>
        </pc:sldMkLst>
        <pc:spChg chg="mod ord">
          <ac:chgData name="Dick Theisens" userId="694f1fcf-5f18-413d-aa40-2fe82469437e" providerId="ADAL" clId="{4620E859-A6D9-4B72-99D0-8C886C534EED}" dt="2024-07-08T08:27:00.105" v="18" actId="700"/>
          <ac:spMkLst>
            <pc:docMk/>
            <pc:sldMk cId="325015633" sldId="378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7:00.105" v="18" actId="700"/>
          <ac:spMkLst>
            <pc:docMk/>
            <pc:sldMk cId="325015633" sldId="378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7:00.105" v="18" actId="700"/>
          <ac:spMkLst>
            <pc:docMk/>
            <pc:sldMk cId="325015633" sldId="378"/>
            <ac:spMk id="4" creationId="{D5EC2F78-FA92-518A-245C-D5A1F376D728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7:10.503" v="22" actId="700"/>
        <pc:sldMkLst>
          <pc:docMk/>
          <pc:sldMk cId="2225364550" sldId="379"/>
        </pc:sldMkLst>
        <pc:spChg chg="mod ord">
          <ac:chgData name="Dick Theisens" userId="694f1fcf-5f18-413d-aa40-2fe82469437e" providerId="ADAL" clId="{4620E859-A6D9-4B72-99D0-8C886C534EED}" dt="2024-07-08T08:27:10.503" v="22" actId="700"/>
          <ac:spMkLst>
            <pc:docMk/>
            <pc:sldMk cId="2225364550" sldId="379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7:10.503" v="22" actId="700"/>
          <ac:spMkLst>
            <pc:docMk/>
            <pc:sldMk cId="2225364550" sldId="379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7:10.503" v="22" actId="700"/>
          <ac:spMkLst>
            <pc:docMk/>
            <pc:sldMk cId="2225364550" sldId="379"/>
            <ac:spMk id="4" creationId="{BFDBF7A9-5810-8C90-5E1B-E85D43E72F0B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7:13.694" v="23" actId="700"/>
        <pc:sldMkLst>
          <pc:docMk/>
          <pc:sldMk cId="1408208639" sldId="380"/>
        </pc:sldMkLst>
        <pc:spChg chg="mod ord">
          <ac:chgData name="Dick Theisens" userId="694f1fcf-5f18-413d-aa40-2fe82469437e" providerId="ADAL" clId="{4620E859-A6D9-4B72-99D0-8C886C534EED}" dt="2024-07-08T08:27:13.694" v="23" actId="700"/>
          <ac:spMkLst>
            <pc:docMk/>
            <pc:sldMk cId="1408208639" sldId="380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7:13.694" v="23" actId="700"/>
          <ac:spMkLst>
            <pc:docMk/>
            <pc:sldMk cId="1408208639" sldId="380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7:13.694" v="23" actId="700"/>
          <ac:spMkLst>
            <pc:docMk/>
            <pc:sldMk cId="1408208639" sldId="380"/>
            <ac:spMk id="4" creationId="{91E55711-75B3-E49B-3AFD-5896E16E8F30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7:19.781" v="25" actId="700"/>
        <pc:sldMkLst>
          <pc:docMk/>
          <pc:sldMk cId="1903746573" sldId="381"/>
        </pc:sldMkLst>
        <pc:spChg chg="mod ord">
          <ac:chgData name="Dick Theisens" userId="694f1fcf-5f18-413d-aa40-2fe82469437e" providerId="ADAL" clId="{4620E859-A6D9-4B72-99D0-8C886C534EED}" dt="2024-07-08T08:27:19.781" v="25" actId="700"/>
          <ac:spMkLst>
            <pc:docMk/>
            <pc:sldMk cId="1903746573" sldId="381"/>
            <ac:spMk id="2" creationId="{00000000-0000-0000-0000-000000000000}"/>
          </ac:spMkLst>
        </pc:spChg>
        <pc:spChg chg="mod ord">
          <ac:chgData name="Dick Theisens" userId="694f1fcf-5f18-413d-aa40-2fe82469437e" providerId="ADAL" clId="{4620E859-A6D9-4B72-99D0-8C886C534EED}" dt="2024-07-08T08:27:19.781" v="25" actId="700"/>
          <ac:spMkLst>
            <pc:docMk/>
            <pc:sldMk cId="1903746573" sldId="381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7:19.781" v="25" actId="700"/>
          <ac:spMkLst>
            <pc:docMk/>
            <pc:sldMk cId="1903746573" sldId="381"/>
            <ac:spMk id="4" creationId="{E3137399-9A43-2761-2976-CBB5B565F509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7:30.607" v="29" actId="700"/>
        <pc:sldMkLst>
          <pc:docMk/>
          <pc:sldMk cId="3147768657" sldId="382"/>
        </pc:sldMkLst>
        <pc:spChg chg="mod ord">
          <ac:chgData name="Dick Theisens" userId="694f1fcf-5f18-413d-aa40-2fe82469437e" providerId="ADAL" clId="{4620E859-A6D9-4B72-99D0-8C886C534EED}" dt="2024-07-08T08:27:30.607" v="29" actId="700"/>
          <ac:spMkLst>
            <pc:docMk/>
            <pc:sldMk cId="3147768657" sldId="382"/>
            <ac:spMk id="2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7:30.607" v="29" actId="700"/>
          <ac:spMkLst>
            <pc:docMk/>
            <pc:sldMk cId="3147768657" sldId="382"/>
            <ac:spMk id="3" creationId="{DC118F05-DE0D-B7B5-7B2F-E82D3595F1CC}"/>
          </ac:spMkLst>
        </pc:spChg>
        <pc:spChg chg="mod ord">
          <ac:chgData name="Dick Theisens" userId="694f1fcf-5f18-413d-aa40-2fe82469437e" providerId="ADAL" clId="{4620E859-A6D9-4B72-99D0-8C886C534EED}" dt="2024-07-08T08:27:30.607" v="29" actId="700"/>
          <ac:spMkLst>
            <pc:docMk/>
            <pc:sldMk cId="3147768657" sldId="382"/>
            <ac:spMk id="4" creationId="{00000000-0000-0000-0000-000000000000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6:22.719" v="11" actId="700"/>
        <pc:sldMkLst>
          <pc:docMk/>
          <pc:sldMk cId="3826621962" sldId="384"/>
        </pc:sldMkLst>
        <pc:spChg chg="mod ord">
          <ac:chgData name="Dick Theisens" userId="694f1fcf-5f18-413d-aa40-2fe82469437e" providerId="ADAL" clId="{4620E859-A6D9-4B72-99D0-8C886C534EED}" dt="2024-07-08T08:26:22.719" v="11" actId="700"/>
          <ac:spMkLst>
            <pc:docMk/>
            <pc:sldMk cId="3826621962" sldId="384"/>
            <ac:spMk id="2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6:22.719" v="11" actId="700"/>
          <ac:spMkLst>
            <pc:docMk/>
            <pc:sldMk cId="3826621962" sldId="384"/>
            <ac:spMk id="3" creationId="{F9FD348A-921E-8668-5552-46F5872022CA}"/>
          </ac:spMkLst>
        </pc:spChg>
        <pc:spChg chg="mod ord">
          <ac:chgData name="Dick Theisens" userId="694f1fcf-5f18-413d-aa40-2fe82469437e" providerId="ADAL" clId="{4620E859-A6D9-4B72-99D0-8C886C534EED}" dt="2024-07-08T08:26:22.719" v="11" actId="700"/>
          <ac:spMkLst>
            <pc:docMk/>
            <pc:sldMk cId="3826621962" sldId="384"/>
            <ac:spMk id="27" creationId="{00000000-0000-0000-0000-000000000000}"/>
          </ac:spMkLst>
        </pc:spChg>
      </pc:sldChg>
      <pc:sldChg chg="addSp modSp mod modClrScheme chgLayout">
        <pc:chgData name="Dick Theisens" userId="694f1fcf-5f18-413d-aa40-2fe82469437e" providerId="ADAL" clId="{4620E859-A6D9-4B72-99D0-8C886C534EED}" dt="2024-07-08T08:26:27.918" v="13" actId="700"/>
        <pc:sldMkLst>
          <pc:docMk/>
          <pc:sldMk cId="1438112242" sldId="385"/>
        </pc:sldMkLst>
        <pc:spChg chg="mod ord">
          <ac:chgData name="Dick Theisens" userId="694f1fcf-5f18-413d-aa40-2fe82469437e" providerId="ADAL" clId="{4620E859-A6D9-4B72-99D0-8C886C534EED}" dt="2024-07-08T08:26:27.918" v="13" actId="700"/>
          <ac:spMkLst>
            <pc:docMk/>
            <pc:sldMk cId="1438112242" sldId="385"/>
            <ac:spMk id="2" creationId="{00000000-0000-0000-0000-000000000000}"/>
          </ac:spMkLst>
        </pc:spChg>
        <pc:spChg chg="add mod ord">
          <ac:chgData name="Dick Theisens" userId="694f1fcf-5f18-413d-aa40-2fe82469437e" providerId="ADAL" clId="{4620E859-A6D9-4B72-99D0-8C886C534EED}" dt="2024-07-08T08:26:27.918" v="13" actId="700"/>
          <ac:spMkLst>
            <pc:docMk/>
            <pc:sldMk cId="1438112242" sldId="385"/>
            <ac:spMk id="3" creationId="{7DBC0D68-B9C7-F97F-7C92-D90F23B32075}"/>
          </ac:spMkLst>
        </pc:spChg>
        <pc:spChg chg="mod ord">
          <ac:chgData name="Dick Theisens" userId="694f1fcf-5f18-413d-aa40-2fe82469437e" providerId="ADAL" clId="{4620E859-A6D9-4B72-99D0-8C886C534EED}" dt="2024-07-08T08:26:27.918" v="13" actId="700"/>
          <ac:spMkLst>
            <pc:docMk/>
            <pc:sldMk cId="1438112242" sldId="385"/>
            <ac:spMk id="7" creationId="{583D450C-485A-458E-B4E0-D66873AFAD59}"/>
          </ac:spMkLst>
        </pc:spChg>
      </pc:sldChg>
      <pc:sldChg chg="addSp delSp modSp mod modClrScheme chgLayout">
        <pc:chgData name="Dick Theisens" userId="694f1fcf-5f18-413d-aa40-2fe82469437e" providerId="ADAL" clId="{4620E859-A6D9-4B72-99D0-8C886C534EED}" dt="2024-07-08T08:26:08.873" v="9" actId="700"/>
        <pc:sldMkLst>
          <pc:docMk/>
          <pc:sldMk cId="1985063300" sldId="386"/>
        </pc:sldMkLst>
        <pc:spChg chg="mod ord">
          <ac:chgData name="Dick Theisens" userId="694f1fcf-5f18-413d-aa40-2fe82469437e" providerId="ADAL" clId="{4620E859-A6D9-4B72-99D0-8C886C534EED}" dt="2024-07-08T08:26:08.873" v="9" actId="700"/>
          <ac:spMkLst>
            <pc:docMk/>
            <pc:sldMk cId="1985063300" sldId="386"/>
            <ac:spMk id="2" creationId="{00000000-0000-0000-0000-000000000000}"/>
          </ac:spMkLst>
        </pc:spChg>
        <pc:spChg chg="del mod ord">
          <ac:chgData name="Dick Theisens" userId="694f1fcf-5f18-413d-aa40-2fe82469437e" providerId="ADAL" clId="{4620E859-A6D9-4B72-99D0-8C886C534EED}" dt="2024-07-08T08:26:08.873" v="9" actId="700"/>
          <ac:spMkLst>
            <pc:docMk/>
            <pc:sldMk cId="1985063300" sldId="386"/>
            <ac:spMk id="3" creationId="{98361374-ACDD-4C2F-AA29-6F960310E69D}"/>
          </ac:spMkLst>
        </pc:spChg>
        <pc:spChg chg="add mod ord">
          <ac:chgData name="Dick Theisens" userId="694f1fcf-5f18-413d-aa40-2fe82469437e" providerId="ADAL" clId="{4620E859-A6D9-4B72-99D0-8C886C534EED}" dt="2024-07-08T08:26:08.873" v="9" actId="700"/>
          <ac:spMkLst>
            <pc:docMk/>
            <pc:sldMk cId="1985063300" sldId="386"/>
            <ac:spMk id="4" creationId="{15816AE6-62AA-2733-757F-0B4CD3802681}"/>
          </ac:spMkLst>
        </pc:spChg>
        <pc:spChg chg="add mod ord">
          <ac:chgData name="Dick Theisens" userId="694f1fcf-5f18-413d-aa40-2fe82469437e" providerId="ADAL" clId="{4620E859-A6D9-4B72-99D0-8C886C534EED}" dt="2024-07-08T08:26:08.873" v="9" actId="700"/>
          <ac:spMkLst>
            <pc:docMk/>
            <pc:sldMk cId="1985063300" sldId="386"/>
            <ac:spMk id="5" creationId="{9D1CD062-CE11-9B91-885A-C9BFB0B10B2B}"/>
          </ac:spMkLst>
        </pc:spChg>
      </pc:sldChg>
      <pc:sldMasterChg chg="delSldLayout">
        <pc:chgData name="Dick Theisens" userId="694f1fcf-5f18-413d-aa40-2fe82469437e" providerId="ADAL" clId="{4620E859-A6D9-4B72-99D0-8C886C534EED}" dt="2024-07-08T08:28:36.958" v="32" actId="2696"/>
        <pc:sldMasterMkLst>
          <pc:docMk/>
          <pc:sldMasterMk cId="1461420069" sldId="2147483924"/>
        </pc:sldMasterMkLst>
        <pc:sldLayoutChg chg="del">
          <pc:chgData name="Dick Theisens" userId="694f1fcf-5f18-413d-aa40-2fe82469437e" providerId="ADAL" clId="{4620E859-A6D9-4B72-99D0-8C886C534EED}" dt="2024-07-08T08:25:52.396" v="0" actId="2696"/>
          <pc:sldLayoutMkLst>
            <pc:docMk/>
            <pc:sldMasterMk cId="1461420069" sldId="2147483924"/>
            <pc:sldLayoutMk cId="3752635232" sldId="2147483660"/>
          </pc:sldLayoutMkLst>
        </pc:sldLayoutChg>
        <pc:sldLayoutChg chg="del">
          <pc:chgData name="Dick Theisens" userId="694f1fcf-5f18-413d-aa40-2fe82469437e" providerId="ADAL" clId="{4620E859-A6D9-4B72-99D0-8C886C534EED}" dt="2024-07-08T08:25:53.150" v="2" actId="2696"/>
          <pc:sldLayoutMkLst>
            <pc:docMk/>
            <pc:sldMasterMk cId="1461420069" sldId="2147483924"/>
            <pc:sldLayoutMk cId="1281831540" sldId="2147483914"/>
          </pc:sldLayoutMkLst>
        </pc:sldLayoutChg>
        <pc:sldLayoutChg chg="del">
          <pc:chgData name="Dick Theisens" userId="694f1fcf-5f18-413d-aa40-2fe82469437e" providerId="ADAL" clId="{4620E859-A6D9-4B72-99D0-8C886C534EED}" dt="2024-07-08T08:25:52.930" v="1" actId="2696"/>
          <pc:sldLayoutMkLst>
            <pc:docMk/>
            <pc:sldMasterMk cId="1461420069" sldId="2147483924"/>
            <pc:sldLayoutMk cId="235494336" sldId="2147483915"/>
          </pc:sldLayoutMkLst>
        </pc:sldLayoutChg>
        <pc:sldLayoutChg chg="del">
          <pc:chgData name="Dick Theisens" userId="694f1fcf-5f18-413d-aa40-2fe82469437e" providerId="ADAL" clId="{4620E859-A6D9-4B72-99D0-8C886C534EED}" dt="2024-07-08T08:25:54.077" v="5" actId="2696"/>
          <pc:sldLayoutMkLst>
            <pc:docMk/>
            <pc:sldMasterMk cId="1461420069" sldId="2147483924"/>
            <pc:sldLayoutMk cId="3925977120" sldId="2147483916"/>
          </pc:sldLayoutMkLst>
        </pc:sldLayoutChg>
        <pc:sldLayoutChg chg="del">
          <pc:chgData name="Dick Theisens" userId="694f1fcf-5f18-413d-aa40-2fe82469437e" providerId="ADAL" clId="{4620E859-A6D9-4B72-99D0-8C886C534EED}" dt="2024-07-08T08:25:54.484" v="6" actId="2696"/>
          <pc:sldLayoutMkLst>
            <pc:docMk/>
            <pc:sldMasterMk cId="1461420069" sldId="2147483924"/>
            <pc:sldLayoutMk cId="3925649331" sldId="2147483917"/>
          </pc:sldLayoutMkLst>
        </pc:sldLayoutChg>
        <pc:sldLayoutChg chg="del">
          <pc:chgData name="Dick Theisens" userId="694f1fcf-5f18-413d-aa40-2fe82469437e" providerId="ADAL" clId="{4620E859-A6D9-4B72-99D0-8C886C534EED}" dt="2024-07-08T08:25:53.715" v="4" actId="2696"/>
          <pc:sldLayoutMkLst>
            <pc:docMk/>
            <pc:sldMasterMk cId="1461420069" sldId="2147483924"/>
            <pc:sldLayoutMk cId="3858351421" sldId="2147483918"/>
          </pc:sldLayoutMkLst>
        </pc:sldLayoutChg>
        <pc:sldLayoutChg chg="del">
          <pc:chgData name="Dick Theisens" userId="694f1fcf-5f18-413d-aa40-2fe82469437e" providerId="ADAL" clId="{4620E859-A6D9-4B72-99D0-8C886C534EED}" dt="2024-07-08T08:25:55.159" v="7" actId="2696"/>
          <pc:sldLayoutMkLst>
            <pc:docMk/>
            <pc:sldMasterMk cId="1461420069" sldId="2147483924"/>
            <pc:sldLayoutMk cId="1386462114" sldId="2147483919"/>
          </pc:sldLayoutMkLst>
        </pc:sldLayoutChg>
        <pc:sldLayoutChg chg="del">
          <pc:chgData name="Dick Theisens" userId="694f1fcf-5f18-413d-aa40-2fe82469437e" providerId="ADAL" clId="{4620E859-A6D9-4B72-99D0-8C886C534EED}" dt="2024-07-08T08:25:55.864" v="8" actId="2696"/>
          <pc:sldLayoutMkLst>
            <pc:docMk/>
            <pc:sldMasterMk cId="1461420069" sldId="2147483924"/>
            <pc:sldLayoutMk cId="3214829940" sldId="2147483920"/>
          </pc:sldLayoutMkLst>
        </pc:sldLayoutChg>
        <pc:sldLayoutChg chg="del">
          <pc:chgData name="Dick Theisens" userId="694f1fcf-5f18-413d-aa40-2fe82469437e" providerId="ADAL" clId="{4620E859-A6D9-4B72-99D0-8C886C534EED}" dt="2024-07-08T08:25:53.432" v="3" actId="2696"/>
          <pc:sldLayoutMkLst>
            <pc:docMk/>
            <pc:sldMasterMk cId="1461420069" sldId="2147483924"/>
            <pc:sldLayoutMk cId="1154139470" sldId="2147483922"/>
          </pc:sldLayoutMkLst>
        </pc:sldLayoutChg>
        <pc:sldLayoutChg chg="del">
          <pc:chgData name="Dick Theisens" userId="694f1fcf-5f18-413d-aa40-2fe82469437e" providerId="ADAL" clId="{4620E859-A6D9-4B72-99D0-8C886C534EED}" dt="2024-07-08T08:28:36.958" v="32" actId="2696"/>
          <pc:sldLayoutMkLst>
            <pc:docMk/>
            <pc:sldMasterMk cId="1461420069" sldId="2147483924"/>
            <pc:sldLayoutMk cId="1523509757" sldId="2147483934"/>
          </pc:sldLayoutMkLst>
        </pc:sldLayoutChg>
      </pc:sldMasterChg>
    </pc:docChg>
  </pc:docChgLst>
  <pc:docChgLst>
    <pc:chgData name="Dick Theisens" userId="694f1fcf-5f18-413d-aa40-2fe82469437e" providerId="ADAL" clId="{F1AA4F3B-7043-4363-B5F2-1296404E39EC}"/>
    <pc:docChg chg="undo custSel modSld modMainMaster">
      <pc:chgData name="Dick Theisens" userId="694f1fcf-5f18-413d-aa40-2fe82469437e" providerId="ADAL" clId="{F1AA4F3B-7043-4363-B5F2-1296404E39EC}" dt="2024-04-26T08:32:05.538" v="15" actId="478"/>
      <pc:docMkLst>
        <pc:docMk/>
      </pc:docMkLst>
      <pc:sldChg chg="modSp mod">
        <pc:chgData name="Dick Theisens" userId="694f1fcf-5f18-413d-aa40-2fe82469437e" providerId="ADAL" clId="{F1AA4F3B-7043-4363-B5F2-1296404E39EC}" dt="2023-12-19T09:22:49.083" v="14" actId="6549"/>
        <pc:sldMkLst>
          <pc:docMk/>
          <pc:sldMk cId="3543789816" sldId="256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543789816" sldId="256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49.083" v="14" actId="6549"/>
          <ac:spMkLst>
            <pc:docMk/>
            <pc:sldMk cId="3543789816" sldId="256"/>
            <ac:spMk id="3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543789816" sldId="256"/>
            <ac:spMk id="4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46.427" v="13" actId="1035"/>
          <ac:spMkLst>
            <pc:docMk/>
            <pc:sldMk cId="3543789816" sldId="256"/>
            <ac:spMk id="5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661326113" sldId="262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661326113" sldId="262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661326113" sldId="262"/>
            <ac:spMk id="3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661326113" sldId="262"/>
            <ac:spMk id="6" creationId="{53D85B80-0C5E-4B2A-942A-16743B0C714F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3546467198" sldId="265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546467198" sldId="265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546467198" sldId="265"/>
            <ac:spMk id="3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546467198" sldId="265"/>
            <ac:spMk id="28" creationId="{3A41BECC-A016-465D-8DEA-C05AD2865C26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1699806701" sldId="267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699806701" sldId="267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699806701" sldId="267"/>
            <ac:spMk id="3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699806701" sldId="267"/>
            <ac:spMk id="4" creationId="{9E0B9440-57E9-49C0-8E7C-A1C6376A4A99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2846387481" sldId="268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846387481" sldId="268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846387481" sldId="268"/>
            <ac:spMk id="3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846387481" sldId="268"/>
            <ac:spMk id="8" creationId="{EE6281A6-9491-404C-9CC8-1AE2E22AD69D}"/>
          </ac:spMkLst>
        </pc:spChg>
      </pc:sldChg>
      <pc:sldChg chg="delSp modSp">
        <pc:chgData name="Dick Theisens" userId="694f1fcf-5f18-413d-aa40-2fe82469437e" providerId="ADAL" clId="{F1AA4F3B-7043-4363-B5F2-1296404E39EC}" dt="2023-12-19T09:22:19.197" v="5"/>
        <pc:sldMkLst>
          <pc:docMk/>
          <pc:sldMk cId="1536078143" sldId="272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536078143" sldId="272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536078143" sldId="272"/>
            <ac:spMk id="3" creationId="{00000000-0000-0000-0000-000000000000}"/>
          </ac:spMkLst>
        </pc:spChg>
        <pc:spChg chg="del">
          <ac:chgData name="Dick Theisens" userId="694f1fcf-5f18-413d-aa40-2fe82469437e" providerId="ADAL" clId="{F1AA4F3B-7043-4363-B5F2-1296404E39EC}" dt="2023-12-19T09:22:19.197" v="5"/>
          <ac:spMkLst>
            <pc:docMk/>
            <pc:sldMk cId="1536078143" sldId="272"/>
            <ac:spMk id="4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3091208990" sldId="279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091208990" sldId="279"/>
            <ac:spMk id="3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091208990" sldId="279"/>
            <ac:spMk id="4" creationId="{7B820B0B-5824-4F84-8937-ECDE9C058A3B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091208990" sldId="279"/>
            <ac:spMk id="6" creationId="{26684FD5-C1DC-4C05-BFEA-FE67FA23E377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322632754" sldId="287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22632754" sldId="287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22632754" sldId="287"/>
            <ac:spMk id="3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3037669442" sldId="288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037669442" sldId="288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037669442" sldId="288"/>
            <ac:spMk id="3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037669442" sldId="288"/>
            <ac:spMk id="5" creationId="{D9B6FFCB-0ACD-4932-8563-B16EC54FDEEC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2985812318" sldId="290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985812318" sldId="290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985812318" sldId="290"/>
            <ac:spMk id="4" creationId="{4FB97231-DAEA-4406-81BA-62FC61227BB5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62435187" sldId="291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62435187" sldId="291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62435187" sldId="291"/>
            <ac:spMk id="4" creationId="{65C07E8F-0CC6-4280-87EA-705BE7AD50D6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62435187" sldId="291"/>
            <ac:spMk id="6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2609910503" sldId="369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609910503" sldId="369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609910503" sldId="369"/>
            <ac:spMk id="4" creationId="{BBB7E52F-09D0-4B14-8993-ABB8AABB5FC3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609910503" sldId="369"/>
            <ac:spMk id="6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4204765017" sldId="370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4204765017" sldId="370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4204765017" sldId="370"/>
            <ac:spMk id="3" creationId="{E16D0365-61E9-4528-B743-4E8C8F831C57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4204765017" sldId="370"/>
            <ac:spMk id="6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2587652015" sldId="371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587652015" sldId="371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587652015" sldId="371"/>
            <ac:spMk id="3" creationId="{98C7ECA2-7168-4F31-A47D-F3E242A7FE92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587652015" sldId="371"/>
            <ac:spMk id="6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1247513431" sldId="372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247513431" sldId="372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247513431" sldId="372"/>
            <ac:spMk id="3" creationId="{C07FCEB8-2F71-4BDA-BB7B-97E7741F0CB5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247513431" sldId="372"/>
            <ac:spMk id="6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4061156178" sldId="374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4061156178" sldId="374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4061156178" sldId="374"/>
            <ac:spMk id="3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4271538574" sldId="376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4271538574" sldId="376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4271538574" sldId="376"/>
            <ac:spMk id="3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3158177932" sldId="377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158177932" sldId="377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158177932" sldId="377"/>
            <ac:spMk id="3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325015633" sldId="378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25015633" sldId="378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25015633" sldId="378"/>
            <ac:spMk id="3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2225364550" sldId="379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225364550" sldId="379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2225364550" sldId="379"/>
            <ac:spMk id="3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1408208639" sldId="380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408208639" sldId="380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408208639" sldId="380"/>
            <ac:spMk id="3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1903746573" sldId="381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903746573" sldId="381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903746573" sldId="381"/>
            <ac:spMk id="3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3147768657" sldId="382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147768657" sldId="382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147768657" sldId="382"/>
            <ac:spMk id="4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3826621962" sldId="384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826621962" sldId="384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3826621962" sldId="384"/>
            <ac:spMk id="27" creationId="{00000000-0000-0000-0000-000000000000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1438112242" sldId="385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438112242" sldId="385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438112242" sldId="385"/>
            <ac:spMk id="7" creationId="{583D450C-485A-458E-B4E0-D66873AFAD59}"/>
          </ac:spMkLst>
        </pc:spChg>
      </pc:sldChg>
      <pc:sldChg chg="modSp">
        <pc:chgData name="Dick Theisens" userId="694f1fcf-5f18-413d-aa40-2fe82469437e" providerId="ADAL" clId="{F1AA4F3B-7043-4363-B5F2-1296404E39EC}" dt="2023-12-19T09:22:19.197" v="5"/>
        <pc:sldMkLst>
          <pc:docMk/>
          <pc:sldMk cId="1985063300" sldId="386"/>
        </pc:sldMkLst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985063300" sldId="386"/>
            <ac:spMk id="2" creationId="{00000000-0000-0000-0000-000000000000}"/>
          </ac:spMkLst>
        </pc:spChg>
        <pc:spChg chg="mod">
          <ac:chgData name="Dick Theisens" userId="694f1fcf-5f18-413d-aa40-2fe82469437e" providerId="ADAL" clId="{F1AA4F3B-7043-4363-B5F2-1296404E39EC}" dt="2023-12-19T09:22:19.197" v="5"/>
          <ac:spMkLst>
            <pc:docMk/>
            <pc:sldMk cId="1985063300" sldId="386"/>
            <ac:spMk id="3" creationId="{98361374-ACDD-4C2F-AA29-6F960310E69D}"/>
          </ac:spMkLst>
        </pc:spChg>
      </pc:sldChg>
      <pc:sldMasterChg chg="delSp modSldLayout">
        <pc:chgData name="Dick Theisens" userId="694f1fcf-5f18-413d-aa40-2fe82469437e" providerId="ADAL" clId="{F1AA4F3B-7043-4363-B5F2-1296404E39EC}" dt="2023-12-19T09:22:14.337" v="4" actId="478"/>
        <pc:sldMasterMkLst>
          <pc:docMk/>
          <pc:sldMasterMk cId="0" sldId="2147483921"/>
        </pc:sldMasterMkLst>
        <pc:picChg chg="del">
          <ac:chgData name="Dick Theisens" userId="694f1fcf-5f18-413d-aa40-2fe82469437e" providerId="ADAL" clId="{F1AA4F3B-7043-4363-B5F2-1296404E39EC}" dt="2023-12-19T09:22:05.575" v="0" actId="478"/>
          <ac:picMkLst>
            <pc:docMk/>
            <pc:sldMasterMk cId="0" sldId="2147483921"/>
            <ac:picMk id="1026" creationId="{00000000-0000-0000-0000-000000000000}"/>
          </ac:picMkLst>
        </pc:picChg>
        <pc:sldLayoutChg chg="addSp delSp mod">
          <pc:chgData name="Dick Theisens" userId="694f1fcf-5f18-413d-aa40-2fe82469437e" providerId="ADAL" clId="{F1AA4F3B-7043-4363-B5F2-1296404E39EC}" dt="2023-12-19T09:22:14.337" v="4" actId="478"/>
          <pc:sldLayoutMkLst>
            <pc:docMk/>
            <pc:sldMasterMk cId="1461420069" sldId="2147483924"/>
            <pc:sldLayoutMk cId="3752635232" sldId="2147483660"/>
          </pc:sldLayoutMkLst>
          <pc:spChg chg="add del">
            <ac:chgData name="Dick Theisens" userId="694f1fcf-5f18-413d-aa40-2fe82469437e" providerId="ADAL" clId="{F1AA4F3B-7043-4363-B5F2-1296404E39EC}" dt="2023-12-19T09:22:14.337" v="4" actId="478"/>
            <ac:spMkLst>
              <pc:docMk/>
              <pc:sldMasterMk cId="1461420069" sldId="2147483924"/>
              <pc:sldLayoutMk cId="3752635232" sldId="2147483660"/>
              <ac:spMk id="8" creationId="{00000000-0000-0000-0000-000000000000}"/>
            </ac:spMkLst>
          </pc:spChg>
          <pc:picChg chg="del">
            <ac:chgData name="Dick Theisens" userId="694f1fcf-5f18-413d-aa40-2fe82469437e" providerId="ADAL" clId="{F1AA4F3B-7043-4363-B5F2-1296404E39EC}" dt="2023-12-19T09:22:08.165" v="2" actId="478"/>
            <ac:picMkLst>
              <pc:docMk/>
              <pc:sldMasterMk cId="1461420069" sldId="2147483924"/>
              <pc:sldLayoutMk cId="3752635232" sldId="2147483660"/>
              <ac:picMk id="14" creationId="{00000000-0000-0000-0000-000000000000}"/>
            </ac:picMkLst>
          </pc:picChg>
          <pc:picChg chg="del">
            <ac:chgData name="Dick Theisens" userId="694f1fcf-5f18-413d-aa40-2fe82469437e" providerId="ADAL" clId="{F1AA4F3B-7043-4363-B5F2-1296404E39EC}" dt="2023-12-19T09:22:07.537" v="1" actId="478"/>
            <ac:picMkLst>
              <pc:docMk/>
              <pc:sldMasterMk cId="1461420069" sldId="2147483924"/>
              <pc:sldLayoutMk cId="3752635232" sldId="2147483660"/>
              <ac:picMk id="15" creationId="{784B22A8-55E9-4857-9037-DB939D687521}"/>
            </ac:picMkLst>
          </pc:picChg>
        </pc:sldLayoutChg>
      </pc:sldMasterChg>
      <pc:sldMasterChg chg="addSp delSp modSldLayout">
        <pc:chgData name="Dick Theisens" userId="694f1fcf-5f18-413d-aa40-2fe82469437e" providerId="ADAL" clId="{F1AA4F3B-7043-4363-B5F2-1296404E39EC}" dt="2024-04-26T08:32:05.538" v="15" actId="478"/>
        <pc:sldMasterMkLst>
          <pc:docMk/>
          <pc:sldMasterMk cId="1461420069" sldId="2147483924"/>
        </pc:sldMasterMkLst>
        <pc:picChg chg="add del">
          <ac:chgData name="Dick Theisens" userId="694f1fcf-5f18-413d-aa40-2fe82469437e" providerId="ADAL" clId="{F1AA4F3B-7043-4363-B5F2-1296404E39EC}" dt="2024-04-26T08:32:05.538" v="15" actId="478"/>
          <ac:picMkLst>
            <pc:docMk/>
            <pc:sldMasterMk cId="1461420069" sldId="2147483924"/>
            <ac:picMk id="2" creationId="{AA0D1F63-724B-C16C-5143-3EAA92358A32}"/>
          </ac:picMkLst>
        </pc:picChg>
        <pc:sldLayoutChg chg="addSp delSp mod">
          <pc:chgData name="Dick Theisens" userId="694f1fcf-5f18-413d-aa40-2fe82469437e" providerId="ADAL" clId="{F1AA4F3B-7043-4363-B5F2-1296404E39EC}" dt="2023-12-19T09:22:39.111" v="8" actId="478"/>
          <pc:sldLayoutMkLst>
            <pc:docMk/>
            <pc:sldMasterMk cId="1461420069" sldId="2147483924"/>
            <pc:sldLayoutMk cId="1039689661" sldId="2147483925"/>
          </pc:sldLayoutMkLst>
          <pc:spChg chg="add del">
            <ac:chgData name="Dick Theisens" userId="694f1fcf-5f18-413d-aa40-2fe82469437e" providerId="ADAL" clId="{F1AA4F3B-7043-4363-B5F2-1296404E39EC}" dt="2023-12-19T09:22:39.111" v="8" actId="478"/>
            <ac:spMkLst>
              <pc:docMk/>
              <pc:sldMasterMk cId="1461420069" sldId="2147483924"/>
              <pc:sldLayoutMk cId="1039689661" sldId="2147483925"/>
              <ac:spMk id="4" creationId="{6AE0FCBD-A2D9-76F9-1338-5CA2E5990D23}"/>
            </ac:spMkLst>
          </pc:spChg>
          <pc:spChg chg="add del">
            <ac:chgData name="Dick Theisens" userId="694f1fcf-5f18-413d-aa40-2fe82469437e" providerId="ADAL" clId="{F1AA4F3B-7043-4363-B5F2-1296404E39EC}" dt="2023-12-19T09:22:26.847" v="6" actId="478"/>
            <ac:spMkLst>
              <pc:docMk/>
              <pc:sldMasterMk cId="1461420069" sldId="2147483924"/>
              <pc:sldLayoutMk cId="1039689661" sldId="2147483925"/>
              <ac:spMk id="5" creationId="{2DBCBFF4-8372-007B-CDF3-4AE75E17499E}"/>
            </ac:spMkLst>
          </pc:spChg>
          <pc:picChg chg="add del">
            <ac:chgData name="Dick Theisens" userId="694f1fcf-5f18-413d-aa40-2fe82469437e" providerId="ADAL" clId="{F1AA4F3B-7043-4363-B5F2-1296404E39EC}" dt="2023-12-19T09:22:33.553" v="7" actId="478"/>
            <ac:picMkLst>
              <pc:docMk/>
              <pc:sldMasterMk cId="1461420069" sldId="2147483924"/>
              <pc:sldLayoutMk cId="1039689661" sldId="2147483925"/>
              <ac:picMk id="6" creationId="{5097C05A-4BDE-3A4D-BF3A-1044C46712D5}"/>
            </ac:picMkLst>
          </pc:picChg>
        </pc:sldLayoutChg>
        <pc:sldLayoutChg chg="addSp">
          <pc:chgData name="Dick Theisens" userId="694f1fcf-5f18-413d-aa40-2fe82469437e" providerId="ADAL" clId="{F1AA4F3B-7043-4363-B5F2-1296404E39EC}" dt="2023-12-19T09:22:19.197" v="5"/>
          <pc:sldLayoutMkLst>
            <pc:docMk/>
            <pc:sldMasterMk cId="1461420069" sldId="2147483924"/>
            <pc:sldLayoutMk cId="2659816404" sldId="2147483933"/>
          </pc:sldLayoutMkLst>
          <pc:spChg chg="add">
            <ac:chgData name="Dick Theisens" userId="694f1fcf-5f18-413d-aa40-2fe82469437e" providerId="ADAL" clId="{F1AA4F3B-7043-4363-B5F2-1296404E39EC}" dt="2023-12-19T09:22:19.197" v="5"/>
            <ac:spMkLst>
              <pc:docMk/>
              <pc:sldMasterMk cId="1461420069" sldId="2147483924"/>
              <pc:sldLayoutMk cId="2659816404" sldId="2147483933"/>
              <ac:spMk id="2" creationId="{1EA5EECB-19AF-6BE2-30E1-0AB25EEA095C}"/>
            </ac:spMkLst>
          </pc:spChg>
          <pc:spChg chg="add">
            <ac:chgData name="Dick Theisens" userId="694f1fcf-5f18-413d-aa40-2fe82469437e" providerId="ADAL" clId="{F1AA4F3B-7043-4363-B5F2-1296404E39EC}" dt="2023-12-19T09:22:19.197" v="5"/>
            <ac:spMkLst>
              <pc:docMk/>
              <pc:sldMasterMk cId="1461420069" sldId="2147483924"/>
              <pc:sldLayoutMk cId="2659816404" sldId="2147483933"/>
              <ac:spMk id="6" creationId="{27CA1D49-0660-64BA-3C22-FED05F20FABB}"/>
            </ac:spMkLst>
          </pc:spChg>
          <pc:graphicFrameChg chg="add">
            <ac:chgData name="Dick Theisens" userId="694f1fcf-5f18-413d-aa40-2fe82469437e" providerId="ADAL" clId="{F1AA4F3B-7043-4363-B5F2-1296404E39EC}" dt="2023-12-19T09:22:19.197" v="5"/>
            <ac:graphicFrameMkLst>
              <pc:docMk/>
              <pc:sldMasterMk cId="1461420069" sldId="2147483924"/>
              <pc:sldLayoutMk cId="2659816404" sldId="2147483933"/>
              <ac:graphicFrameMk id="7" creationId="{0ECE7510-D528-776B-5FC5-B016A9ECAA25}"/>
            </ac:graphicFrameMkLst>
          </pc:graphicFrameChg>
          <pc:picChg chg="add">
            <ac:chgData name="Dick Theisens" userId="694f1fcf-5f18-413d-aa40-2fe82469437e" providerId="ADAL" clId="{F1AA4F3B-7043-4363-B5F2-1296404E39EC}" dt="2023-12-19T09:22:19.197" v="5"/>
            <ac:picMkLst>
              <pc:docMk/>
              <pc:sldMasterMk cId="1461420069" sldId="2147483924"/>
              <pc:sldLayoutMk cId="2659816404" sldId="2147483933"/>
              <ac:picMk id="8" creationId="{E64315ED-1055-7D80-8A25-F943C53FF48E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B0B04F-E3B6-4588-B3BE-C0141E77AFB9}" type="doc">
      <dgm:prSet loTypeId="urn:microsoft.com/office/officeart/2005/8/layout/hierarchy6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nl-NL"/>
        </a:p>
      </dgm:t>
    </dgm:pt>
    <dgm:pt modelId="{8A143A27-C262-4A98-8F98-0FAE34F12EE2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81E3067A-E976-4677-9AC7-1010624B18AD}" type="parTrans" cxnId="{0EF56D3B-D961-4AF7-A10E-61019837CEA4}">
      <dgm:prSet/>
      <dgm:spPr/>
      <dgm:t>
        <a:bodyPr/>
        <a:lstStyle/>
        <a:p>
          <a:endParaRPr lang="nl-NL"/>
        </a:p>
      </dgm:t>
    </dgm:pt>
    <dgm:pt modelId="{9DBF7F0B-0109-4005-AD12-B8FC0C247C20}" type="sibTrans" cxnId="{0EF56D3B-D961-4AF7-A10E-61019837CEA4}">
      <dgm:prSet/>
      <dgm:spPr/>
      <dgm:t>
        <a:bodyPr/>
        <a:lstStyle/>
        <a:p>
          <a:endParaRPr lang="nl-NL"/>
        </a:p>
      </dgm:t>
    </dgm:pt>
    <dgm:pt modelId="{B789068E-F400-440D-83FA-12CC830C1F5A}">
      <dgm:prSet phldrT="[Tekst]" custT="1"/>
      <dgm:spPr/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x</a:t>
          </a:r>
        </a:p>
      </dgm:t>
    </dgm:pt>
    <dgm:pt modelId="{C24849A3-2A94-441A-B42A-1D2FCBB52BA3}" type="parTrans" cxnId="{EC40533B-BF1E-4062-BD3D-14E0D01B204D}">
      <dgm:prSet/>
      <dgm:spPr/>
      <dgm:t>
        <a:bodyPr/>
        <a:lstStyle/>
        <a:p>
          <a:endParaRPr lang="en-GB" sz="1000" noProof="0"/>
        </a:p>
      </dgm:t>
    </dgm:pt>
    <dgm:pt modelId="{34041EF2-EB47-4883-93A7-F400F257B5BB}" type="sibTrans" cxnId="{EC40533B-BF1E-4062-BD3D-14E0D01B204D}">
      <dgm:prSet/>
      <dgm:spPr/>
      <dgm:t>
        <a:bodyPr/>
        <a:lstStyle/>
        <a:p>
          <a:endParaRPr lang="nl-NL"/>
        </a:p>
      </dgm:t>
    </dgm:pt>
    <dgm:pt modelId="{7066CA43-A6D6-4553-AC1E-ED6BB71B2DD7}">
      <dgm:prSet phldrT="[Tekst]" custT="1"/>
      <dgm:spPr/>
      <dgm:t>
        <a:bodyPr/>
        <a:lstStyle/>
        <a:p>
          <a:r>
            <a:rPr lang="en-GB" sz="1200" noProof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07232AAA-65D5-4C27-A8BC-FC0B81DD1DDE}" type="parTrans" cxnId="{EE28D319-A270-473E-9DB7-4C0934BB7A95}">
      <dgm:prSet/>
      <dgm:spPr/>
      <dgm:t>
        <a:bodyPr/>
        <a:lstStyle/>
        <a:p>
          <a:endParaRPr lang="en-GB" noProof="0"/>
        </a:p>
      </dgm:t>
    </dgm:pt>
    <dgm:pt modelId="{35EE3319-2DCD-4A0E-B130-1255E09E397E}" type="sibTrans" cxnId="{EE28D319-A270-473E-9DB7-4C0934BB7A95}">
      <dgm:prSet/>
      <dgm:spPr/>
      <dgm:t>
        <a:bodyPr/>
        <a:lstStyle/>
        <a:p>
          <a:endParaRPr lang="nl-NL"/>
        </a:p>
      </dgm:t>
    </dgm:pt>
    <dgm:pt modelId="{ABED34C1-0ED6-4EBE-916A-E0B31511229D}">
      <dgm:prSet phldrT="[Tekst]" custT="1"/>
      <dgm:spPr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algn="l"/>
          <a:r>
            <a:rPr lang="en-GB" sz="2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CTQ</a:t>
          </a:r>
          <a:r>
            <a:rPr lang="en-GB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ext</a:t>
          </a:r>
        </a:p>
      </dgm:t>
    </dgm:pt>
    <dgm:pt modelId="{92DCEE6E-F92C-471D-B49C-49565A0AD8AF}" type="parTrans" cxnId="{B24533C2-FFBB-4B8A-9960-CE5C910121A6}">
      <dgm:prSet/>
      <dgm:spPr/>
      <dgm:t>
        <a:bodyPr/>
        <a:lstStyle/>
        <a:p>
          <a:endParaRPr lang="nl-NL"/>
        </a:p>
      </dgm:t>
    </dgm:pt>
    <dgm:pt modelId="{1E382575-6B71-4D11-BF58-4F213DEDFDA7}" type="sibTrans" cxnId="{B24533C2-FFBB-4B8A-9960-CE5C910121A6}">
      <dgm:prSet/>
      <dgm:spPr/>
      <dgm:t>
        <a:bodyPr/>
        <a:lstStyle/>
        <a:p>
          <a:endParaRPr lang="nl-NL"/>
        </a:p>
      </dgm:t>
    </dgm:pt>
    <dgm:pt modelId="{7A6A8266-E8B4-4D42-B598-A8DE05B6DA2B}">
      <dgm:prSet phldrT="[Tekst]" custT="1"/>
      <dgm:spPr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algn="l"/>
          <a:r>
            <a:rPr lang="en-GB" sz="2000" baseline="0" noProof="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CTQ</a:t>
          </a:r>
          <a:r>
            <a:rPr lang="en-GB" sz="2000" baseline="-25000" noProof="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int</a:t>
          </a:r>
          <a:endParaRPr lang="en-GB" sz="2000" baseline="-25000" noProof="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D94E963-99BA-43CA-AD11-6CB0BFDB8DA2}" type="parTrans" cxnId="{D254F43F-A93F-4B14-81BB-ECBE58D6ED10}">
      <dgm:prSet/>
      <dgm:spPr/>
      <dgm:t>
        <a:bodyPr/>
        <a:lstStyle/>
        <a:p>
          <a:endParaRPr lang="nl-NL"/>
        </a:p>
      </dgm:t>
    </dgm:pt>
    <dgm:pt modelId="{2DB42DCC-184D-40B8-8951-1D849FEFA6DF}" type="sibTrans" cxnId="{D254F43F-A93F-4B14-81BB-ECBE58D6ED10}">
      <dgm:prSet/>
      <dgm:spPr/>
      <dgm:t>
        <a:bodyPr/>
        <a:lstStyle/>
        <a:p>
          <a:endParaRPr lang="nl-NL"/>
        </a:p>
      </dgm:t>
    </dgm:pt>
    <dgm:pt modelId="{50AF9799-987B-4BA9-B85B-D2E25D539425}">
      <dgm:prSet phldrT="[Tekst]" custT="1"/>
      <dgm:spPr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002060"/>
          </a:solidFill>
        </a:ln>
      </dgm:spPr>
      <dgm:t>
        <a:bodyPr/>
        <a:lstStyle/>
        <a:p>
          <a:pPr algn="l"/>
          <a:r>
            <a:rPr lang="en-GB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Specification</a:t>
          </a:r>
        </a:p>
      </dgm:t>
    </dgm:pt>
    <dgm:pt modelId="{61B8DED2-A26C-47A5-B0C0-C90FE87C8266}" type="parTrans" cxnId="{53BFD4C5-3891-4CC3-BE79-88C24846EA48}">
      <dgm:prSet/>
      <dgm:spPr/>
      <dgm:t>
        <a:bodyPr/>
        <a:lstStyle/>
        <a:p>
          <a:endParaRPr lang="nl-NL"/>
        </a:p>
      </dgm:t>
    </dgm:pt>
    <dgm:pt modelId="{258954E7-96A9-4328-AF64-BF20CD1BBC85}" type="sibTrans" cxnId="{53BFD4C5-3891-4CC3-BE79-88C24846EA48}">
      <dgm:prSet/>
      <dgm:spPr/>
      <dgm:t>
        <a:bodyPr/>
        <a:lstStyle/>
        <a:p>
          <a:endParaRPr lang="nl-NL"/>
        </a:p>
      </dgm:t>
    </dgm:pt>
    <dgm:pt modelId="{480CEA99-835A-4500-81D1-5A09015B77A8}">
      <dgm:prSet phldrT="[Tekst]" custT="1"/>
      <dgm:spPr>
        <a:solidFill>
          <a:srgbClr val="CC3300">
            <a:alpha val="30196"/>
          </a:srgbClr>
        </a:solidFill>
      </dgm:spPr>
      <dgm:t>
        <a:bodyPr/>
        <a:lstStyle/>
        <a:p>
          <a:pPr algn="l"/>
          <a:r>
            <a:rPr lang="en-GB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Measurement method</a:t>
          </a:r>
        </a:p>
      </dgm:t>
    </dgm:pt>
    <dgm:pt modelId="{F6218D8A-4B53-4121-8814-111D164311D2}" type="parTrans" cxnId="{BD25474E-4906-4966-AD01-A23D88E49020}">
      <dgm:prSet/>
      <dgm:spPr/>
      <dgm:t>
        <a:bodyPr/>
        <a:lstStyle/>
        <a:p>
          <a:endParaRPr lang="nl-NL"/>
        </a:p>
      </dgm:t>
    </dgm:pt>
    <dgm:pt modelId="{10C92F9A-4F00-44B1-82D9-A62A141DE6AA}" type="sibTrans" cxnId="{BD25474E-4906-4966-AD01-A23D88E49020}">
      <dgm:prSet/>
      <dgm:spPr/>
      <dgm:t>
        <a:bodyPr/>
        <a:lstStyle/>
        <a:p>
          <a:endParaRPr lang="nl-NL"/>
        </a:p>
      </dgm:t>
    </dgm:pt>
    <dgm:pt modelId="{19480856-70F6-4D95-B3A9-E0C7966510EB}">
      <dgm:prSet phldrT="[Tekst]" custT="1"/>
      <dgm:spPr>
        <a:solidFill>
          <a:srgbClr val="CC3300">
            <a:alpha val="30196"/>
          </a:srgbClr>
        </a:solidFill>
      </dgm:spPr>
      <dgm:t>
        <a:bodyPr/>
        <a:lstStyle/>
        <a:p>
          <a:pPr algn="l"/>
          <a:r>
            <a:rPr lang="en-GB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Measurement frequency</a:t>
          </a:r>
        </a:p>
      </dgm:t>
    </dgm:pt>
    <dgm:pt modelId="{2CD8AC36-4191-4034-9A04-8674F52FA176}" type="parTrans" cxnId="{F2551173-C757-4B08-8804-74CC1AA18E56}">
      <dgm:prSet/>
      <dgm:spPr/>
      <dgm:t>
        <a:bodyPr/>
        <a:lstStyle/>
        <a:p>
          <a:endParaRPr lang="nl-NL"/>
        </a:p>
      </dgm:t>
    </dgm:pt>
    <dgm:pt modelId="{74B34A45-FF84-4603-BE46-001BE8440545}" type="sibTrans" cxnId="{F2551173-C757-4B08-8804-74CC1AA18E56}">
      <dgm:prSet/>
      <dgm:spPr/>
      <dgm:t>
        <a:bodyPr/>
        <a:lstStyle/>
        <a:p>
          <a:endParaRPr lang="nl-NL"/>
        </a:p>
      </dgm:t>
    </dgm:pt>
    <dgm:pt modelId="{AE566380-A174-4A01-A3BD-0ACC373944FA}">
      <dgm:prSet phldrT="[Tekst]" custT="1"/>
      <dgm:spPr>
        <a:solidFill>
          <a:srgbClr val="CC3300">
            <a:alpha val="30196"/>
          </a:srgbClr>
        </a:solidFill>
      </dgm:spPr>
      <dgm:t>
        <a:bodyPr/>
        <a:lstStyle/>
        <a:p>
          <a:pPr algn="l"/>
          <a:r>
            <a:rPr lang="en-GB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Priority</a:t>
          </a:r>
        </a:p>
      </dgm:t>
    </dgm:pt>
    <dgm:pt modelId="{BB40EB4A-5C06-44F1-967D-A1345779D1DD}" type="parTrans" cxnId="{6D74D5D3-CE8D-40AB-8589-B93EE95F6BA5}">
      <dgm:prSet/>
      <dgm:spPr/>
      <dgm:t>
        <a:bodyPr/>
        <a:lstStyle/>
        <a:p>
          <a:endParaRPr lang="nl-NL"/>
        </a:p>
      </dgm:t>
    </dgm:pt>
    <dgm:pt modelId="{2AC2D21D-DE45-4BE0-9DC2-D71A2B655E07}" type="sibTrans" cxnId="{6D74D5D3-CE8D-40AB-8589-B93EE95F6BA5}">
      <dgm:prSet/>
      <dgm:spPr/>
      <dgm:t>
        <a:bodyPr/>
        <a:lstStyle/>
        <a:p>
          <a:endParaRPr lang="nl-NL"/>
        </a:p>
      </dgm:t>
    </dgm:pt>
    <dgm:pt modelId="{C28CA7F4-374E-42EB-87C8-D464DEB4DC05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F7035C8F-9D73-40E6-9038-692C66BCA2F4}" type="parTrans" cxnId="{E2405E60-CC92-4A8F-BD75-43DBEAEBF658}">
      <dgm:prSet/>
      <dgm:spPr/>
      <dgm:t>
        <a:bodyPr/>
        <a:lstStyle/>
        <a:p>
          <a:endParaRPr lang="en-GB" noProof="0"/>
        </a:p>
      </dgm:t>
    </dgm:pt>
    <dgm:pt modelId="{0054089A-01A4-4F39-96FA-B7FC95F30CA5}" type="sibTrans" cxnId="{E2405E60-CC92-4A8F-BD75-43DBEAEBF658}">
      <dgm:prSet/>
      <dgm:spPr/>
      <dgm:t>
        <a:bodyPr/>
        <a:lstStyle/>
        <a:p>
          <a:endParaRPr lang="nl-NL"/>
        </a:p>
      </dgm:t>
    </dgm:pt>
    <dgm:pt modelId="{AD5805C5-6F3E-4690-9850-DA00BA9E8272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17FFBD63-990F-4C21-BDD8-2A33B596A3E4}" type="parTrans" cxnId="{8FD451F3-AC6C-410F-A831-7320497DA3B6}">
      <dgm:prSet/>
      <dgm:spPr/>
      <dgm:t>
        <a:bodyPr/>
        <a:lstStyle/>
        <a:p>
          <a:endParaRPr lang="en-GB" noProof="0"/>
        </a:p>
      </dgm:t>
    </dgm:pt>
    <dgm:pt modelId="{D95D0573-597C-4451-A8F8-59309EAB66E4}" type="sibTrans" cxnId="{8FD451F3-AC6C-410F-A831-7320497DA3B6}">
      <dgm:prSet/>
      <dgm:spPr/>
      <dgm:t>
        <a:bodyPr/>
        <a:lstStyle/>
        <a:p>
          <a:endParaRPr lang="nl-NL"/>
        </a:p>
      </dgm:t>
    </dgm:pt>
    <dgm:pt modelId="{4AA21021-8DCE-453C-A8D3-84EBEC8FC9B5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9EBCBA25-7FF4-4B6A-AA5C-23C938AF4C0B}" type="parTrans" cxnId="{0F157ED4-5AA2-4FC7-9909-9141621489FC}">
      <dgm:prSet/>
      <dgm:spPr/>
      <dgm:t>
        <a:bodyPr/>
        <a:lstStyle/>
        <a:p>
          <a:endParaRPr lang="en-GB" noProof="0"/>
        </a:p>
      </dgm:t>
    </dgm:pt>
    <dgm:pt modelId="{E0FF36FB-CCB3-49E7-8528-5E9AC1D34A51}" type="sibTrans" cxnId="{0F157ED4-5AA2-4FC7-9909-9141621489FC}">
      <dgm:prSet/>
      <dgm:spPr/>
      <dgm:t>
        <a:bodyPr/>
        <a:lstStyle/>
        <a:p>
          <a:endParaRPr lang="nl-NL"/>
        </a:p>
      </dgm:t>
    </dgm:pt>
    <dgm:pt modelId="{BFEB498E-27F0-482E-B0C6-9AD5BD3F9BA2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6B3E1FD6-5465-48B1-883A-E42E3C48A7A7}" type="parTrans" cxnId="{3C16E8BF-E274-431F-A8D0-C8A80E249DEB}">
      <dgm:prSet/>
      <dgm:spPr/>
      <dgm:t>
        <a:bodyPr/>
        <a:lstStyle/>
        <a:p>
          <a:endParaRPr lang="en-GB" noProof="0"/>
        </a:p>
      </dgm:t>
    </dgm:pt>
    <dgm:pt modelId="{7627355F-D653-44B9-9EDB-8EB79F447EE5}" type="sibTrans" cxnId="{3C16E8BF-E274-431F-A8D0-C8A80E249DEB}">
      <dgm:prSet/>
      <dgm:spPr/>
      <dgm:t>
        <a:bodyPr/>
        <a:lstStyle/>
        <a:p>
          <a:endParaRPr lang="nl-NL"/>
        </a:p>
      </dgm:t>
    </dgm:pt>
    <dgm:pt modelId="{3C08C4A5-97DB-4DCF-A920-5BFB665F3722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70D77D3C-01D9-495F-80B4-FB4E894A858D}" type="parTrans" cxnId="{BC42F19A-A286-4A57-9380-BB5DD1BF4F94}">
      <dgm:prSet/>
      <dgm:spPr/>
      <dgm:t>
        <a:bodyPr/>
        <a:lstStyle/>
        <a:p>
          <a:endParaRPr lang="en-GB" noProof="0"/>
        </a:p>
      </dgm:t>
    </dgm:pt>
    <dgm:pt modelId="{1BEA0093-83A4-4AB6-8F93-8486F63FAA2E}" type="sibTrans" cxnId="{BC42F19A-A286-4A57-9380-BB5DD1BF4F94}">
      <dgm:prSet/>
      <dgm:spPr/>
      <dgm:t>
        <a:bodyPr/>
        <a:lstStyle/>
        <a:p>
          <a:endParaRPr lang="nl-NL"/>
        </a:p>
      </dgm:t>
    </dgm:pt>
    <dgm:pt modelId="{EE64F89A-12BB-465A-AF54-B2A7F013C020}">
      <dgm:prSet phldrT="[Tekst]" custT="1"/>
      <dgm:spPr/>
      <dgm:t>
        <a:bodyPr/>
        <a:lstStyle/>
        <a:p>
          <a:r>
            <a:rPr lang="en-GB" sz="1200" noProof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B03002DF-857D-46E4-849C-A7B86F859BC3}" type="parTrans" cxnId="{E8072CE2-EF8D-48F9-8BE2-99EBEF88F82B}">
      <dgm:prSet/>
      <dgm:spPr/>
      <dgm:t>
        <a:bodyPr/>
        <a:lstStyle/>
        <a:p>
          <a:endParaRPr lang="en-GB" noProof="0"/>
        </a:p>
      </dgm:t>
    </dgm:pt>
    <dgm:pt modelId="{25CCA653-0112-4A6A-A077-DA0F53A15ADB}" type="sibTrans" cxnId="{E8072CE2-EF8D-48F9-8BE2-99EBEF88F82B}">
      <dgm:prSet/>
      <dgm:spPr/>
      <dgm:t>
        <a:bodyPr/>
        <a:lstStyle/>
        <a:p>
          <a:endParaRPr lang="nl-NL"/>
        </a:p>
      </dgm:t>
    </dgm:pt>
    <dgm:pt modelId="{2BF721B8-5AE0-420F-B2CA-FBDE4A9678F7}">
      <dgm:prSet phldrT="[Tekst]" custT="1"/>
      <dgm:spPr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algn="l"/>
          <a:r>
            <a:rPr lang="en-GB" sz="2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VOC/VOB</a:t>
          </a:r>
          <a:endParaRPr lang="en-GB" sz="1000" noProof="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6769CE-B848-4B5D-9287-F5802C700DAF}" type="parTrans" cxnId="{D5E91AA3-16C0-4DD4-8DC0-028FBE388AB0}">
      <dgm:prSet/>
      <dgm:spPr/>
      <dgm:t>
        <a:bodyPr/>
        <a:lstStyle/>
        <a:p>
          <a:endParaRPr lang="nl-NL"/>
        </a:p>
      </dgm:t>
    </dgm:pt>
    <dgm:pt modelId="{678B1206-CECE-4D48-85E4-1FEBB28E235E}" type="sibTrans" cxnId="{D5E91AA3-16C0-4DD4-8DC0-028FBE388AB0}">
      <dgm:prSet/>
      <dgm:spPr/>
      <dgm:t>
        <a:bodyPr/>
        <a:lstStyle/>
        <a:p>
          <a:endParaRPr lang="nl-NL"/>
        </a:p>
      </dgm:t>
    </dgm:pt>
    <dgm:pt modelId="{C2810D41-AD21-4035-B13C-BCDA5854EDE5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3B31A6A9-6808-4D82-A493-4F903AB8CDAE}" type="sibTrans" cxnId="{8E5BFC50-5C25-4B49-91BE-D610B6579B57}">
      <dgm:prSet/>
      <dgm:spPr/>
      <dgm:t>
        <a:bodyPr/>
        <a:lstStyle/>
        <a:p>
          <a:endParaRPr lang="nl-NL"/>
        </a:p>
      </dgm:t>
    </dgm:pt>
    <dgm:pt modelId="{F17D4EA4-6D25-4BE2-9836-ED1AC040740F}" type="parTrans" cxnId="{8E5BFC50-5C25-4B49-91BE-D610B6579B57}">
      <dgm:prSet/>
      <dgm:spPr/>
      <dgm:t>
        <a:bodyPr/>
        <a:lstStyle/>
        <a:p>
          <a:endParaRPr lang="en-GB" noProof="0"/>
        </a:p>
      </dgm:t>
    </dgm:pt>
    <dgm:pt modelId="{D7D68BBD-821D-498E-B0AF-D501025571AE}">
      <dgm:prSet phldrT="[Tekst]" custT="1"/>
      <dgm:spPr/>
      <dgm:t>
        <a:bodyPr/>
        <a:lstStyle/>
        <a:p>
          <a:r>
            <a:rPr lang="en-GB" sz="1200" noProof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F9C74BF3-8C15-47B5-BAE9-94893D3E8839}" type="sibTrans" cxnId="{1DCC51CA-D89C-4DB6-B3A8-F43F588213C1}">
      <dgm:prSet/>
      <dgm:spPr/>
      <dgm:t>
        <a:bodyPr/>
        <a:lstStyle/>
        <a:p>
          <a:endParaRPr lang="nl-NL"/>
        </a:p>
      </dgm:t>
    </dgm:pt>
    <dgm:pt modelId="{3F47A86D-2C77-48FE-A095-682E7622400F}" type="parTrans" cxnId="{1DCC51CA-D89C-4DB6-B3A8-F43F588213C1}">
      <dgm:prSet/>
      <dgm:spPr/>
      <dgm:t>
        <a:bodyPr/>
        <a:lstStyle/>
        <a:p>
          <a:endParaRPr lang="en-GB" noProof="0"/>
        </a:p>
      </dgm:t>
    </dgm:pt>
    <dgm:pt modelId="{8054CD55-2985-49DD-AC3F-B3A9863093B8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6690F6B4-6D9A-459C-A080-E57485D9743B}" type="sibTrans" cxnId="{2CED0D62-993F-4A88-9B4C-7966DA85C399}">
      <dgm:prSet/>
      <dgm:spPr/>
      <dgm:t>
        <a:bodyPr/>
        <a:lstStyle/>
        <a:p>
          <a:endParaRPr lang="nl-NL"/>
        </a:p>
      </dgm:t>
    </dgm:pt>
    <dgm:pt modelId="{0DF91308-A003-49EE-B533-DC2EBF08432F}" type="parTrans" cxnId="{2CED0D62-993F-4A88-9B4C-7966DA85C399}">
      <dgm:prSet/>
      <dgm:spPr/>
      <dgm:t>
        <a:bodyPr/>
        <a:lstStyle/>
        <a:p>
          <a:endParaRPr lang="en-GB" sz="1000" noProof="0"/>
        </a:p>
      </dgm:t>
    </dgm:pt>
    <dgm:pt modelId="{4F933DE2-FC57-4C1D-A38B-7ADEFB81B95C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B740910C-86C6-453F-96A6-5020BEE118C8}" type="sibTrans" cxnId="{C191EB7F-F37A-402F-BFB1-709666D7279A}">
      <dgm:prSet/>
      <dgm:spPr/>
      <dgm:t>
        <a:bodyPr/>
        <a:lstStyle/>
        <a:p>
          <a:endParaRPr lang="en-US"/>
        </a:p>
      </dgm:t>
    </dgm:pt>
    <dgm:pt modelId="{EB63AAE6-E13A-44C5-8526-9C06AEC9DE57}" type="parTrans" cxnId="{C191EB7F-F37A-402F-BFB1-709666D7279A}">
      <dgm:prSet/>
      <dgm:spPr/>
      <dgm:t>
        <a:bodyPr/>
        <a:lstStyle/>
        <a:p>
          <a:endParaRPr lang="en-US"/>
        </a:p>
      </dgm:t>
    </dgm:pt>
    <dgm:pt modelId="{B719A5C6-C98A-448F-BE16-9A30DD53A0C3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D397F9EE-4023-4E97-B470-4C4B67EB2185}" type="parTrans" cxnId="{E7C7D0A4-C916-4CB3-AD42-E690D3D55620}">
      <dgm:prSet/>
      <dgm:spPr/>
      <dgm:t>
        <a:bodyPr/>
        <a:lstStyle/>
        <a:p>
          <a:endParaRPr lang="nl-NL"/>
        </a:p>
      </dgm:t>
    </dgm:pt>
    <dgm:pt modelId="{B55299E4-F697-4851-B3A2-ADCD940415C9}" type="sibTrans" cxnId="{E7C7D0A4-C916-4CB3-AD42-E690D3D55620}">
      <dgm:prSet/>
      <dgm:spPr/>
      <dgm:t>
        <a:bodyPr/>
        <a:lstStyle/>
        <a:p>
          <a:endParaRPr lang="nl-NL"/>
        </a:p>
      </dgm:t>
    </dgm:pt>
    <dgm:pt modelId="{8620EE99-E329-4AE3-A35D-F35158D9D99E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4A8D6F98-E98F-4A30-A308-4F2308CF6ABD}" type="parTrans" cxnId="{483F1753-AD68-4C1B-925E-12CE915CBAAB}">
      <dgm:prSet/>
      <dgm:spPr/>
      <dgm:t>
        <a:bodyPr/>
        <a:lstStyle/>
        <a:p>
          <a:endParaRPr lang="nl-NL"/>
        </a:p>
      </dgm:t>
    </dgm:pt>
    <dgm:pt modelId="{05128581-1508-4A42-8495-D418A3208511}" type="sibTrans" cxnId="{483F1753-AD68-4C1B-925E-12CE915CBAAB}">
      <dgm:prSet/>
      <dgm:spPr/>
      <dgm:t>
        <a:bodyPr/>
        <a:lstStyle/>
        <a:p>
          <a:endParaRPr lang="nl-NL"/>
        </a:p>
      </dgm:t>
    </dgm:pt>
    <dgm:pt modelId="{66836451-B8D1-4ABB-819D-8A6FD5DD8F74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322D18F8-77F5-46C2-B18B-9AFE6F923AA4}" type="parTrans" cxnId="{C8605751-B1DC-4D62-99C0-CCB36D4A58F9}">
      <dgm:prSet/>
      <dgm:spPr/>
      <dgm:t>
        <a:bodyPr/>
        <a:lstStyle/>
        <a:p>
          <a:endParaRPr lang="nl-NL"/>
        </a:p>
      </dgm:t>
    </dgm:pt>
    <dgm:pt modelId="{BB347302-7785-4651-B71E-AA4715A85EBF}" type="sibTrans" cxnId="{C8605751-B1DC-4D62-99C0-CCB36D4A58F9}">
      <dgm:prSet/>
      <dgm:spPr/>
      <dgm:t>
        <a:bodyPr/>
        <a:lstStyle/>
        <a:p>
          <a:endParaRPr lang="nl-NL"/>
        </a:p>
      </dgm:t>
    </dgm:pt>
    <dgm:pt modelId="{EBFFEFDA-0B72-4964-BE2F-6DA1FEA9CB8C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4A88B6A5-10B9-48E6-8F90-B1C3AB785ECA}" type="parTrans" cxnId="{662AE818-7020-42A0-BF16-C1A123727231}">
      <dgm:prSet/>
      <dgm:spPr/>
      <dgm:t>
        <a:bodyPr/>
        <a:lstStyle/>
        <a:p>
          <a:endParaRPr lang="nl-NL"/>
        </a:p>
      </dgm:t>
    </dgm:pt>
    <dgm:pt modelId="{45B8328F-2630-4377-871F-841C7CBE8328}" type="sibTrans" cxnId="{662AE818-7020-42A0-BF16-C1A123727231}">
      <dgm:prSet/>
      <dgm:spPr/>
      <dgm:t>
        <a:bodyPr/>
        <a:lstStyle/>
        <a:p>
          <a:endParaRPr lang="nl-NL"/>
        </a:p>
      </dgm:t>
    </dgm:pt>
    <dgm:pt modelId="{339B4FF0-0EA1-4DBD-B597-F3548505C00B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B545E85B-8A24-4B61-A09E-7DFFBA560963}" type="parTrans" cxnId="{DB3A1F30-7516-47A0-8E1B-BDE39921ECFD}">
      <dgm:prSet/>
      <dgm:spPr/>
      <dgm:t>
        <a:bodyPr/>
        <a:lstStyle/>
        <a:p>
          <a:endParaRPr lang="nl-NL"/>
        </a:p>
      </dgm:t>
    </dgm:pt>
    <dgm:pt modelId="{74D7BE7D-895D-441C-A827-19BD6314D531}" type="sibTrans" cxnId="{DB3A1F30-7516-47A0-8E1B-BDE39921ECFD}">
      <dgm:prSet/>
      <dgm:spPr/>
      <dgm:t>
        <a:bodyPr/>
        <a:lstStyle/>
        <a:p>
          <a:endParaRPr lang="nl-NL"/>
        </a:p>
      </dgm:t>
    </dgm:pt>
    <dgm:pt modelId="{63B4DC89-FDA9-4EE9-BA71-F3F3D7AC628D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5BFD5BD2-BDA7-4468-9FC5-10889FC1F5B8}" type="parTrans" cxnId="{F1F8BD25-95FC-46DB-BCC2-D1DBD074F5B9}">
      <dgm:prSet/>
      <dgm:spPr/>
      <dgm:t>
        <a:bodyPr/>
        <a:lstStyle/>
        <a:p>
          <a:endParaRPr lang="nl-NL"/>
        </a:p>
      </dgm:t>
    </dgm:pt>
    <dgm:pt modelId="{3FD678DF-79B9-4DFE-91CF-0936BDA34401}" type="sibTrans" cxnId="{F1F8BD25-95FC-46DB-BCC2-D1DBD074F5B9}">
      <dgm:prSet/>
      <dgm:spPr/>
      <dgm:t>
        <a:bodyPr/>
        <a:lstStyle/>
        <a:p>
          <a:endParaRPr lang="nl-NL"/>
        </a:p>
      </dgm:t>
    </dgm:pt>
    <dgm:pt modelId="{C71DEB1A-A013-4FC9-B200-AB5AE35104E8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2BAA4ADA-08D4-4C72-8C52-A63546594D2D}" type="parTrans" cxnId="{33757066-0222-487B-9993-9CD7F31E1CE8}">
      <dgm:prSet/>
      <dgm:spPr/>
      <dgm:t>
        <a:bodyPr/>
        <a:lstStyle/>
        <a:p>
          <a:endParaRPr lang="nl-NL"/>
        </a:p>
      </dgm:t>
    </dgm:pt>
    <dgm:pt modelId="{813DE5B7-8E20-4AF9-B3D5-6901BB78F3E7}" type="sibTrans" cxnId="{33757066-0222-487B-9993-9CD7F31E1CE8}">
      <dgm:prSet/>
      <dgm:spPr/>
      <dgm:t>
        <a:bodyPr/>
        <a:lstStyle/>
        <a:p>
          <a:endParaRPr lang="nl-NL"/>
        </a:p>
      </dgm:t>
    </dgm:pt>
    <dgm:pt modelId="{85BA5F4A-B53E-49C5-A58D-0F7972246E46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C2E6F237-CD62-4F72-8D52-3A2862A9F6DC}" type="parTrans" cxnId="{29A6AFD7-F800-473D-BB2C-2B564C7FFC86}">
      <dgm:prSet/>
      <dgm:spPr/>
      <dgm:t>
        <a:bodyPr/>
        <a:lstStyle/>
        <a:p>
          <a:endParaRPr lang="nl-NL"/>
        </a:p>
      </dgm:t>
    </dgm:pt>
    <dgm:pt modelId="{82252210-7B04-4DFE-BD72-36963BB7B143}" type="sibTrans" cxnId="{29A6AFD7-F800-473D-BB2C-2B564C7FFC86}">
      <dgm:prSet/>
      <dgm:spPr/>
      <dgm:t>
        <a:bodyPr/>
        <a:lstStyle/>
        <a:p>
          <a:endParaRPr lang="nl-NL"/>
        </a:p>
      </dgm:t>
    </dgm:pt>
    <dgm:pt modelId="{DB2E3972-DC3F-48CD-BDF8-40D750A91846}">
      <dgm:prSet phldrT="[Tekst]" custT="1"/>
      <dgm:spPr/>
      <dgm:t>
        <a:bodyPr/>
        <a:lstStyle/>
        <a:p>
          <a:r>
            <a:rPr lang="en-GB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D69999B9-7DE3-471A-ACB9-240B6C5E1CCE}" type="parTrans" cxnId="{2B8476FF-65DF-4A8D-BB5B-CB6CCD2B8EB2}">
      <dgm:prSet/>
      <dgm:spPr/>
      <dgm:t>
        <a:bodyPr/>
        <a:lstStyle/>
        <a:p>
          <a:endParaRPr lang="nl-NL"/>
        </a:p>
      </dgm:t>
    </dgm:pt>
    <dgm:pt modelId="{ADFAD589-10F8-4B4A-9B7A-3FBD4BCD0175}" type="sibTrans" cxnId="{2B8476FF-65DF-4A8D-BB5B-CB6CCD2B8EB2}">
      <dgm:prSet/>
      <dgm:spPr/>
      <dgm:t>
        <a:bodyPr/>
        <a:lstStyle/>
        <a:p>
          <a:endParaRPr lang="nl-NL"/>
        </a:p>
      </dgm:t>
    </dgm:pt>
    <dgm:pt modelId="{D22970F1-3E60-4432-97AD-B73CCDF19390}" type="pres">
      <dgm:prSet presAssocID="{1CB0B04F-E3B6-4588-B3BE-C0141E77AFB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03C9044-16BF-42E3-8687-AFC82C71E694}" type="pres">
      <dgm:prSet presAssocID="{1CB0B04F-E3B6-4588-B3BE-C0141E77AFB9}" presName="hierFlow" presStyleCnt="0"/>
      <dgm:spPr/>
    </dgm:pt>
    <dgm:pt modelId="{9CEF479D-C001-4691-AF18-C11C351929B8}" type="pres">
      <dgm:prSet presAssocID="{1CB0B04F-E3B6-4588-B3BE-C0141E77AFB9}" presName="firstBuf" presStyleCnt="0"/>
      <dgm:spPr/>
    </dgm:pt>
    <dgm:pt modelId="{5A52578C-ACBF-465F-8B68-B2AC0ED3CBA4}" type="pres">
      <dgm:prSet presAssocID="{1CB0B04F-E3B6-4588-B3BE-C0141E77AFB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84CAD80-356D-40D1-BEE6-BDDFC7D061F8}" type="pres">
      <dgm:prSet presAssocID="{8A143A27-C262-4A98-8F98-0FAE34F12EE2}" presName="Name14" presStyleCnt="0"/>
      <dgm:spPr/>
    </dgm:pt>
    <dgm:pt modelId="{DF7B6735-86DB-4588-BAF2-76DCF77300F1}" type="pres">
      <dgm:prSet presAssocID="{8A143A27-C262-4A98-8F98-0FAE34F12EE2}" presName="level1Shape" presStyleLbl="node0" presStyleIdx="0" presStyleCnt="1" custScaleX="818644">
        <dgm:presLayoutVars>
          <dgm:chPref val="3"/>
        </dgm:presLayoutVars>
      </dgm:prSet>
      <dgm:spPr/>
    </dgm:pt>
    <dgm:pt modelId="{1A6CD735-579E-455D-9953-5A6DEC1D6FE4}" type="pres">
      <dgm:prSet presAssocID="{8A143A27-C262-4A98-8F98-0FAE34F12EE2}" presName="hierChild2" presStyleCnt="0"/>
      <dgm:spPr/>
    </dgm:pt>
    <dgm:pt modelId="{B712EFAF-932D-4FEE-BC92-EA0F7C065058}" type="pres">
      <dgm:prSet presAssocID="{C24849A3-2A94-441A-B42A-1D2FCBB52BA3}" presName="Name19" presStyleLbl="parChTrans1D2" presStyleIdx="0" presStyleCnt="2"/>
      <dgm:spPr/>
    </dgm:pt>
    <dgm:pt modelId="{F78BEA20-2FB9-4002-A0FB-B1C4380DDB72}" type="pres">
      <dgm:prSet presAssocID="{B789068E-F400-440D-83FA-12CC830C1F5A}" presName="Name21" presStyleCnt="0"/>
      <dgm:spPr/>
    </dgm:pt>
    <dgm:pt modelId="{573BDC04-6132-4C0E-8F85-5A58CA48F98B}" type="pres">
      <dgm:prSet presAssocID="{B789068E-F400-440D-83FA-12CC830C1F5A}" presName="level2Shape" presStyleLbl="node2" presStyleIdx="0" presStyleCnt="2" custScaleX="93598"/>
      <dgm:spPr/>
    </dgm:pt>
    <dgm:pt modelId="{4CB12732-0D77-4A53-9C1D-3B4E2E5E61E8}" type="pres">
      <dgm:prSet presAssocID="{B789068E-F400-440D-83FA-12CC830C1F5A}" presName="hierChild3" presStyleCnt="0"/>
      <dgm:spPr/>
    </dgm:pt>
    <dgm:pt modelId="{CC569C69-8C99-4F0B-AB5D-5A1457A9ACEA}" type="pres">
      <dgm:prSet presAssocID="{0DF91308-A003-49EE-B533-DC2EBF08432F}" presName="Name19" presStyleLbl="parChTrans1D3" presStyleIdx="0" presStyleCnt="3"/>
      <dgm:spPr/>
    </dgm:pt>
    <dgm:pt modelId="{AFFC95C4-DA73-421D-8E04-57B6D05BBA09}" type="pres">
      <dgm:prSet presAssocID="{8054CD55-2985-49DD-AC3F-B3A9863093B8}" presName="Name21" presStyleCnt="0"/>
      <dgm:spPr/>
    </dgm:pt>
    <dgm:pt modelId="{B1050FF7-4DB5-4B70-A280-3B78F833D038}" type="pres">
      <dgm:prSet presAssocID="{8054CD55-2985-49DD-AC3F-B3A9863093B8}" presName="level2Shape" presStyleLbl="node3" presStyleIdx="0" presStyleCnt="3" custScaleX="96329"/>
      <dgm:spPr/>
    </dgm:pt>
    <dgm:pt modelId="{4E7DC95C-56A1-4902-A0BB-28AA1FF3FC75}" type="pres">
      <dgm:prSet presAssocID="{8054CD55-2985-49DD-AC3F-B3A9863093B8}" presName="hierChild3" presStyleCnt="0"/>
      <dgm:spPr/>
    </dgm:pt>
    <dgm:pt modelId="{0FAC72B2-D592-49F8-9340-CD9A7ED30217}" type="pres">
      <dgm:prSet presAssocID="{3F47A86D-2C77-48FE-A095-682E7622400F}" presName="Name19" presStyleLbl="parChTrans1D4" presStyleIdx="0" presStyleCnt="16"/>
      <dgm:spPr/>
    </dgm:pt>
    <dgm:pt modelId="{2F43118E-2865-4B97-BE0B-C9061B5551FA}" type="pres">
      <dgm:prSet presAssocID="{D7D68BBD-821D-498E-B0AF-D501025571AE}" presName="Name21" presStyleCnt="0"/>
      <dgm:spPr/>
    </dgm:pt>
    <dgm:pt modelId="{41890C19-04B8-4855-BEFB-DDF7E5FF7EE6}" type="pres">
      <dgm:prSet presAssocID="{D7D68BBD-821D-498E-B0AF-D501025571AE}" presName="level2Shape" presStyleLbl="node4" presStyleIdx="0" presStyleCnt="16" custScaleX="96329"/>
      <dgm:spPr/>
    </dgm:pt>
    <dgm:pt modelId="{08EB023E-29A8-4AB3-937E-739595625826}" type="pres">
      <dgm:prSet presAssocID="{D7D68BBD-821D-498E-B0AF-D501025571AE}" presName="hierChild3" presStyleCnt="0"/>
      <dgm:spPr/>
    </dgm:pt>
    <dgm:pt modelId="{5A544C20-D779-4019-BBBC-2A05CBAF8D0F}" type="pres">
      <dgm:prSet presAssocID="{F17D4EA4-6D25-4BE2-9836-ED1AC040740F}" presName="Name19" presStyleLbl="parChTrans1D4" presStyleIdx="1" presStyleCnt="16"/>
      <dgm:spPr/>
    </dgm:pt>
    <dgm:pt modelId="{82CA88B1-643B-478F-9842-B02345D12266}" type="pres">
      <dgm:prSet presAssocID="{C2810D41-AD21-4035-B13C-BCDA5854EDE5}" presName="Name21" presStyleCnt="0"/>
      <dgm:spPr/>
    </dgm:pt>
    <dgm:pt modelId="{C75830DC-779C-4E20-91FA-801E5121EF49}" type="pres">
      <dgm:prSet presAssocID="{C2810D41-AD21-4035-B13C-BCDA5854EDE5}" presName="level2Shape" presStyleLbl="node4" presStyleIdx="1" presStyleCnt="16" custScaleX="96329"/>
      <dgm:spPr/>
    </dgm:pt>
    <dgm:pt modelId="{A36EF700-BF5D-444F-B410-6C105F94629D}" type="pres">
      <dgm:prSet presAssocID="{C2810D41-AD21-4035-B13C-BCDA5854EDE5}" presName="hierChild3" presStyleCnt="0"/>
      <dgm:spPr/>
    </dgm:pt>
    <dgm:pt modelId="{0AA83A6C-73AA-41F0-9B89-B570526ED3FC}" type="pres">
      <dgm:prSet presAssocID="{EB63AAE6-E13A-44C5-8526-9C06AEC9DE57}" presName="Name19" presStyleLbl="parChTrans1D4" presStyleIdx="2" presStyleCnt="16"/>
      <dgm:spPr/>
    </dgm:pt>
    <dgm:pt modelId="{FDAA870E-A29B-443C-B0AD-91022ACBDFE4}" type="pres">
      <dgm:prSet presAssocID="{4F933DE2-FC57-4C1D-A38B-7ADEFB81B95C}" presName="Name21" presStyleCnt="0"/>
      <dgm:spPr/>
    </dgm:pt>
    <dgm:pt modelId="{8D8ABD85-29AD-45CC-A91C-1A5BDE173414}" type="pres">
      <dgm:prSet presAssocID="{4F933DE2-FC57-4C1D-A38B-7ADEFB81B95C}" presName="level2Shape" presStyleLbl="node4" presStyleIdx="2" presStyleCnt="16"/>
      <dgm:spPr/>
    </dgm:pt>
    <dgm:pt modelId="{6A078806-DC76-4373-A9F0-B201059BF57E}" type="pres">
      <dgm:prSet presAssocID="{4F933DE2-FC57-4C1D-A38B-7ADEFB81B95C}" presName="hierChild3" presStyleCnt="0"/>
      <dgm:spPr/>
    </dgm:pt>
    <dgm:pt modelId="{3AD6A840-E761-4456-90F0-676272247C41}" type="pres">
      <dgm:prSet presAssocID="{F7035C8F-9D73-40E6-9038-692C66BCA2F4}" presName="Name19" presStyleLbl="parChTrans1D4" presStyleIdx="3" presStyleCnt="16"/>
      <dgm:spPr/>
    </dgm:pt>
    <dgm:pt modelId="{849F4944-201F-4C30-8FD4-97B8025BA1AF}" type="pres">
      <dgm:prSet presAssocID="{C28CA7F4-374E-42EB-87C8-D464DEB4DC05}" presName="Name21" presStyleCnt="0"/>
      <dgm:spPr/>
    </dgm:pt>
    <dgm:pt modelId="{FA054981-5577-4269-B24F-DA5E23134167}" type="pres">
      <dgm:prSet presAssocID="{C28CA7F4-374E-42EB-87C8-D464DEB4DC05}" presName="level2Shape" presStyleLbl="node4" presStyleIdx="3" presStyleCnt="16" custScaleX="96329"/>
      <dgm:spPr/>
    </dgm:pt>
    <dgm:pt modelId="{5FB6A915-DE57-4B8F-91E0-DD7A2090388F}" type="pres">
      <dgm:prSet presAssocID="{C28CA7F4-374E-42EB-87C8-D464DEB4DC05}" presName="hierChild3" presStyleCnt="0"/>
      <dgm:spPr/>
    </dgm:pt>
    <dgm:pt modelId="{469A5664-D54E-4E8E-92C4-945A9D6EAAC2}" type="pres">
      <dgm:prSet presAssocID="{07232AAA-65D5-4C27-A8BC-FC0B81DD1DDE}" presName="Name19" presStyleLbl="parChTrans1D2" presStyleIdx="1" presStyleCnt="2"/>
      <dgm:spPr/>
    </dgm:pt>
    <dgm:pt modelId="{41264868-F7F3-46AA-B8D6-EAE30ABE3B19}" type="pres">
      <dgm:prSet presAssocID="{7066CA43-A6D6-4553-AC1E-ED6BB71B2DD7}" presName="Name21" presStyleCnt="0"/>
      <dgm:spPr/>
    </dgm:pt>
    <dgm:pt modelId="{D065FF94-3F09-403D-AA1F-45C24F354ADB}" type="pres">
      <dgm:prSet presAssocID="{7066CA43-A6D6-4553-AC1E-ED6BB71B2DD7}" presName="level2Shape" presStyleLbl="node2" presStyleIdx="1" presStyleCnt="2" custScaleX="95401"/>
      <dgm:spPr/>
    </dgm:pt>
    <dgm:pt modelId="{9D4ABC76-D82B-44E5-9CEC-5429FA39FD7E}" type="pres">
      <dgm:prSet presAssocID="{7066CA43-A6D6-4553-AC1E-ED6BB71B2DD7}" presName="hierChild3" presStyleCnt="0"/>
      <dgm:spPr/>
    </dgm:pt>
    <dgm:pt modelId="{24713F27-FC50-4FA2-B0C3-9DBB51BEB488}" type="pres">
      <dgm:prSet presAssocID="{17FFBD63-990F-4C21-BDD8-2A33B596A3E4}" presName="Name19" presStyleLbl="parChTrans1D3" presStyleIdx="1" presStyleCnt="3"/>
      <dgm:spPr/>
    </dgm:pt>
    <dgm:pt modelId="{585A041F-ABB0-4601-8360-779211DB2A62}" type="pres">
      <dgm:prSet presAssocID="{AD5805C5-6F3E-4690-9850-DA00BA9E8272}" presName="Name21" presStyleCnt="0"/>
      <dgm:spPr/>
    </dgm:pt>
    <dgm:pt modelId="{47F3D3D9-C71A-41B1-A8BC-9E3CAF831101}" type="pres">
      <dgm:prSet presAssocID="{AD5805C5-6F3E-4690-9850-DA00BA9E8272}" presName="level2Shape" presStyleLbl="node3" presStyleIdx="1" presStyleCnt="3" custScaleX="95401"/>
      <dgm:spPr/>
    </dgm:pt>
    <dgm:pt modelId="{9377C26F-83BA-4563-899A-40009254A547}" type="pres">
      <dgm:prSet presAssocID="{AD5805C5-6F3E-4690-9850-DA00BA9E8272}" presName="hierChild3" presStyleCnt="0"/>
      <dgm:spPr/>
    </dgm:pt>
    <dgm:pt modelId="{76A3A4CE-4AAC-4E18-91DF-75C4CF1D7CD8}" type="pres">
      <dgm:prSet presAssocID="{9EBCBA25-7FF4-4B6A-AA5C-23C938AF4C0B}" presName="Name19" presStyleLbl="parChTrans1D4" presStyleIdx="4" presStyleCnt="16"/>
      <dgm:spPr/>
    </dgm:pt>
    <dgm:pt modelId="{BC28000A-0FE1-48F0-9B2E-7D7C378DBC34}" type="pres">
      <dgm:prSet presAssocID="{4AA21021-8DCE-453C-A8D3-84EBEC8FC9B5}" presName="Name21" presStyleCnt="0"/>
      <dgm:spPr/>
    </dgm:pt>
    <dgm:pt modelId="{B4F8C9A2-39B5-4C97-9788-CE3F12F23727}" type="pres">
      <dgm:prSet presAssocID="{4AA21021-8DCE-453C-A8D3-84EBEC8FC9B5}" presName="level2Shape" presStyleLbl="node4" presStyleIdx="4" presStyleCnt="16" custScaleX="95401"/>
      <dgm:spPr/>
    </dgm:pt>
    <dgm:pt modelId="{C4C6C5E0-B8FF-4D6A-ADDE-35616D3FDEF2}" type="pres">
      <dgm:prSet presAssocID="{4AA21021-8DCE-453C-A8D3-84EBEC8FC9B5}" presName="hierChild3" presStyleCnt="0"/>
      <dgm:spPr/>
    </dgm:pt>
    <dgm:pt modelId="{A4350C34-BE1A-4036-8626-72F46615D7A5}" type="pres">
      <dgm:prSet presAssocID="{6B3E1FD6-5465-48B1-883A-E42E3C48A7A7}" presName="Name19" presStyleLbl="parChTrans1D4" presStyleIdx="5" presStyleCnt="16"/>
      <dgm:spPr/>
    </dgm:pt>
    <dgm:pt modelId="{E8C04F02-D603-47B8-A260-CF3D488B8FCC}" type="pres">
      <dgm:prSet presAssocID="{BFEB498E-27F0-482E-B0C6-9AD5BD3F9BA2}" presName="Name21" presStyleCnt="0"/>
      <dgm:spPr/>
    </dgm:pt>
    <dgm:pt modelId="{D6E36F5E-F45F-47BC-BEB9-E4CB1ACBD817}" type="pres">
      <dgm:prSet presAssocID="{BFEB498E-27F0-482E-B0C6-9AD5BD3F9BA2}" presName="level2Shape" presStyleLbl="node4" presStyleIdx="5" presStyleCnt="16" custScaleX="95401"/>
      <dgm:spPr/>
    </dgm:pt>
    <dgm:pt modelId="{A927F0F9-77B1-4563-B040-5190AEF79D92}" type="pres">
      <dgm:prSet presAssocID="{BFEB498E-27F0-482E-B0C6-9AD5BD3F9BA2}" presName="hierChild3" presStyleCnt="0"/>
      <dgm:spPr/>
    </dgm:pt>
    <dgm:pt modelId="{B96C0542-7343-4754-A078-B86ED276D07A}" type="pres">
      <dgm:prSet presAssocID="{70D77D3C-01D9-495F-80B4-FB4E894A858D}" presName="Name19" presStyleLbl="parChTrans1D4" presStyleIdx="6" presStyleCnt="16"/>
      <dgm:spPr/>
    </dgm:pt>
    <dgm:pt modelId="{3B6F10D5-5CEA-4193-9E58-66226F65A4C1}" type="pres">
      <dgm:prSet presAssocID="{3C08C4A5-97DB-4DCF-A920-5BFB665F3722}" presName="Name21" presStyleCnt="0"/>
      <dgm:spPr/>
    </dgm:pt>
    <dgm:pt modelId="{B85593FF-FC3F-4F0E-9998-82C184D54A07}" type="pres">
      <dgm:prSet presAssocID="{3C08C4A5-97DB-4DCF-A920-5BFB665F3722}" presName="level2Shape" presStyleLbl="node4" presStyleIdx="6" presStyleCnt="16" custScaleX="95401"/>
      <dgm:spPr/>
    </dgm:pt>
    <dgm:pt modelId="{7EB15124-4E92-424F-9587-4E470D1C89CF}" type="pres">
      <dgm:prSet presAssocID="{3C08C4A5-97DB-4DCF-A920-5BFB665F3722}" presName="hierChild3" presStyleCnt="0"/>
      <dgm:spPr/>
    </dgm:pt>
    <dgm:pt modelId="{B9CD9588-E822-4D0E-8C2D-7BE8B5CF3931}" type="pres">
      <dgm:prSet presAssocID="{B03002DF-857D-46E4-849C-A7B86F859BC3}" presName="Name19" presStyleLbl="parChTrans1D4" presStyleIdx="7" presStyleCnt="16"/>
      <dgm:spPr/>
    </dgm:pt>
    <dgm:pt modelId="{CF4567F4-A2A4-4D63-A3C6-39DB3D6FCD0F}" type="pres">
      <dgm:prSet presAssocID="{EE64F89A-12BB-465A-AF54-B2A7F013C020}" presName="Name21" presStyleCnt="0"/>
      <dgm:spPr/>
    </dgm:pt>
    <dgm:pt modelId="{04E04FBA-AA75-4263-B8AB-4FA0CF54C5E8}" type="pres">
      <dgm:prSet presAssocID="{EE64F89A-12BB-465A-AF54-B2A7F013C020}" presName="level2Shape" presStyleLbl="node4" presStyleIdx="7" presStyleCnt="16"/>
      <dgm:spPr/>
    </dgm:pt>
    <dgm:pt modelId="{2A182679-4452-455B-B79F-7982A0DE676F}" type="pres">
      <dgm:prSet presAssocID="{EE64F89A-12BB-465A-AF54-B2A7F013C020}" presName="hierChild3" presStyleCnt="0"/>
      <dgm:spPr/>
    </dgm:pt>
    <dgm:pt modelId="{04EC7B63-2141-4D09-ADEC-F53BEF6E9DFD}" type="pres">
      <dgm:prSet presAssocID="{D397F9EE-4023-4E97-B470-4C4B67EB2185}" presName="Name19" presStyleLbl="parChTrans1D4" presStyleIdx="8" presStyleCnt="16"/>
      <dgm:spPr/>
    </dgm:pt>
    <dgm:pt modelId="{EF1F2C27-FAC8-4F35-B7B6-BEDC63BE1A21}" type="pres">
      <dgm:prSet presAssocID="{B719A5C6-C98A-448F-BE16-9A30DD53A0C3}" presName="Name21" presStyleCnt="0"/>
      <dgm:spPr/>
    </dgm:pt>
    <dgm:pt modelId="{FA1CEE4A-8EDB-4A4C-A31F-BDA6A87E36FA}" type="pres">
      <dgm:prSet presAssocID="{B719A5C6-C98A-448F-BE16-9A30DD53A0C3}" presName="level2Shape" presStyleLbl="node4" presStyleIdx="8" presStyleCnt="16" custScaleX="95401"/>
      <dgm:spPr/>
    </dgm:pt>
    <dgm:pt modelId="{722A8A9A-9AF1-460B-B4F3-90E8456E3820}" type="pres">
      <dgm:prSet presAssocID="{B719A5C6-C98A-448F-BE16-9A30DD53A0C3}" presName="hierChild3" presStyleCnt="0"/>
      <dgm:spPr/>
    </dgm:pt>
    <dgm:pt modelId="{6668BF7A-A0C3-4D8F-9B7F-2E2FD24F20C1}" type="pres">
      <dgm:prSet presAssocID="{322D18F8-77F5-46C2-B18B-9AFE6F923AA4}" presName="Name19" presStyleLbl="parChTrans1D4" presStyleIdx="9" presStyleCnt="16"/>
      <dgm:spPr/>
    </dgm:pt>
    <dgm:pt modelId="{2C12ABC8-1D61-46D8-9A41-4428513A3E40}" type="pres">
      <dgm:prSet presAssocID="{66836451-B8D1-4ABB-819D-8A6FD5DD8F74}" presName="Name21" presStyleCnt="0"/>
      <dgm:spPr/>
    </dgm:pt>
    <dgm:pt modelId="{DB292C5C-1655-4CB7-89FE-855326647A87}" type="pres">
      <dgm:prSet presAssocID="{66836451-B8D1-4ABB-819D-8A6FD5DD8F74}" presName="level2Shape" presStyleLbl="node4" presStyleIdx="9" presStyleCnt="16" custScaleX="95401"/>
      <dgm:spPr/>
    </dgm:pt>
    <dgm:pt modelId="{510366E4-2D62-4AD8-B55F-B2D4EFCDDCB8}" type="pres">
      <dgm:prSet presAssocID="{66836451-B8D1-4ABB-819D-8A6FD5DD8F74}" presName="hierChild3" presStyleCnt="0"/>
      <dgm:spPr/>
    </dgm:pt>
    <dgm:pt modelId="{B935279F-5F51-4D77-956C-E545CD69DBAD}" type="pres">
      <dgm:prSet presAssocID="{4A88B6A5-10B9-48E6-8F90-B1C3AB785ECA}" presName="Name19" presStyleLbl="parChTrans1D4" presStyleIdx="10" presStyleCnt="16"/>
      <dgm:spPr/>
    </dgm:pt>
    <dgm:pt modelId="{378DCF52-8843-4D63-A5EF-2FF27D1BFE24}" type="pres">
      <dgm:prSet presAssocID="{EBFFEFDA-0B72-4964-BE2F-6DA1FEA9CB8C}" presName="Name21" presStyleCnt="0"/>
      <dgm:spPr/>
    </dgm:pt>
    <dgm:pt modelId="{CBD03992-F119-4D8E-B5B7-7549689846AA}" type="pres">
      <dgm:prSet presAssocID="{EBFFEFDA-0B72-4964-BE2F-6DA1FEA9CB8C}" presName="level2Shape" presStyleLbl="node4" presStyleIdx="10" presStyleCnt="16" custScaleX="95401"/>
      <dgm:spPr/>
    </dgm:pt>
    <dgm:pt modelId="{00452AE1-45EE-4882-9CA1-19CD94D53353}" type="pres">
      <dgm:prSet presAssocID="{EBFFEFDA-0B72-4964-BE2F-6DA1FEA9CB8C}" presName="hierChild3" presStyleCnt="0"/>
      <dgm:spPr/>
    </dgm:pt>
    <dgm:pt modelId="{7CBF971D-5BA7-4276-B6F6-E7E15E796CCD}" type="pres">
      <dgm:prSet presAssocID="{B545E85B-8A24-4B61-A09E-7DFFBA560963}" presName="Name19" presStyleLbl="parChTrans1D4" presStyleIdx="11" presStyleCnt="16"/>
      <dgm:spPr/>
    </dgm:pt>
    <dgm:pt modelId="{D77A0D18-2644-4ACD-A19D-1485A5AF5C37}" type="pres">
      <dgm:prSet presAssocID="{339B4FF0-0EA1-4DBD-B597-F3548505C00B}" presName="Name21" presStyleCnt="0"/>
      <dgm:spPr/>
    </dgm:pt>
    <dgm:pt modelId="{1AA3EB80-96A6-46E8-87D5-5987B8F7B862}" type="pres">
      <dgm:prSet presAssocID="{339B4FF0-0EA1-4DBD-B597-F3548505C00B}" presName="level2Shape" presStyleLbl="node4" presStyleIdx="11" presStyleCnt="16" custScaleX="95401"/>
      <dgm:spPr/>
    </dgm:pt>
    <dgm:pt modelId="{D07620CB-3D29-443B-AC31-DCBC847783D4}" type="pres">
      <dgm:prSet presAssocID="{339B4FF0-0EA1-4DBD-B597-F3548505C00B}" presName="hierChild3" presStyleCnt="0"/>
      <dgm:spPr/>
    </dgm:pt>
    <dgm:pt modelId="{9DF94C25-14B7-4ECF-9A8F-978A9AD74D12}" type="pres">
      <dgm:prSet presAssocID="{4A8D6F98-E98F-4A30-A308-4F2308CF6ABD}" presName="Name19" presStyleLbl="parChTrans1D3" presStyleIdx="2" presStyleCnt="3"/>
      <dgm:spPr/>
    </dgm:pt>
    <dgm:pt modelId="{E5089A2F-0BAD-49F5-A1DC-66DAD3E0D5F4}" type="pres">
      <dgm:prSet presAssocID="{8620EE99-E329-4AE3-A35D-F35158D9D99E}" presName="Name21" presStyleCnt="0"/>
      <dgm:spPr/>
    </dgm:pt>
    <dgm:pt modelId="{C0AC5195-940E-40AA-B584-EC4F0D7A6910}" type="pres">
      <dgm:prSet presAssocID="{8620EE99-E329-4AE3-A35D-F35158D9D99E}" presName="level2Shape" presStyleLbl="node3" presStyleIdx="2" presStyleCnt="3" custScaleX="95401"/>
      <dgm:spPr/>
    </dgm:pt>
    <dgm:pt modelId="{F9CA4CB9-C7AC-4BCA-8B52-A17A2140310A}" type="pres">
      <dgm:prSet presAssocID="{8620EE99-E329-4AE3-A35D-F35158D9D99E}" presName="hierChild3" presStyleCnt="0"/>
      <dgm:spPr/>
    </dgm:pt>
    <dgm:pt modelId="{3B95945A-ACAA-4C1E-8AEB-5F812FFA4AD0}" type="pres">
      <dgm:prSet presAssocID="{5BFD5BD2-BDA7-4468-9FC5-10889FC1F5B8}" presName="Name19" presStyleLbl="parChTrans1D4" presStyleIdx="12" presStyleCnt="16"/>
      <dgm:spPr/>
    </dgm:pt>
    <dgm:pt modelId="{BF50A5AC-343C-4806-9F87-92F9705C9939}" type="pres">
      <dgm:prSet presAssocID="{63B4DC89-FDA9-4EE9-BA71-F3F3D7AC628D}" presName="Name21" presStyleCnt="0"/>
      <dgm:spPr/>
    </dgm:pt>
    <dgm:pt modelId="{CFE1B272-32A6-4C49-8BF4-A9E1C630352A}" type="pres">
      <dgm:prSet presAssocID="{63B4DC89-FDA9-4EE9-BA71-F3F3D7AC628D}" presName="level2Shape" presStyleLbl="node4" presStyleIdx="12" presStyleCnt="16" custScaleX="95401"/>
      <dgm:spPr/>
    </dgm:pt>
    <dgm:pt modelId="{E49CBB68-7FC5-4C42-AD39-8C68B55AD54A}" type="pres">
      <dgm:prSet presAssocID="{63B4DC89-FDA9-4EE9-BA71-F3F3D7AC628D}" presName="hierChild3" presStyleCnt="0"/>
      <dgm:spPr/>
    </dgm:pt>
    <dgm:pt modelId="{D2369DE5-0832-4B55-920F-642EE4CADF4B}" type="pres">
      <dgm:prSet presAssocID="{2BAA4ADA-08D4-4C72-8C52-A63546594D2D}" presName="Name19" presStyleLbl="parChTrans1D4" presStyleIdx="13" presStyleCnt="16"/>
      <dgm:spPr/>
    </dgm:pt>
    <dgm:pt modelId="{9D9F5D60-3921-48C4-9E5E-7C146CE6ED69}" type="pres">
      <dgm:prSet presAssocID="{C71DEB1A-A013-4FC9-B200-AB5AE35104E8}" presName="Name21" presStyleCnt="0"/>
      <dgm:spPr/>
    </dgm:pt>
    <dgm:pt modelId="{3CFF5690-349E-415E-B8B8-0D77C9D5CBE9}" type="pres">
      <dgm:prSet presAssocID="{C71DEB1A-A013-4FC9-B200-AB5AE35104E8}" presName="level2Shape" presStyleLbl="node4" presStyleIdx="13" presStyleCnt="16" custScaleX="95401"/>
      <dgm:spPr/>
    </dgm:pt>
    <dgm:pt modelId="{BCCDC9E1-F4FE-4546-8496-62F2AA6B4299}" type="pres">
      <dgm:prSet presAssocID="{C71DEB1A-A013-4FC9-B200-AB5AE35104E8}" presName="hierChild3" presStyleCnt="0"/>
      <dgm:spPr/>
    </dgm:pt>
    <dgm:pt modelId="{730A7397-F27D-4F90-8932-F752A494465C}" type="pres">
      <dgm:prSet presAssocID="{C2E6F237-CD62-4F72-8D52-3A2862A9F6DC}" presName="Name19" presStyleLbl="parChTrans1D4" presStyleIdx="14" presStyleCnt="16"/>
      <dgm:spPr/>
    </dgm:pt>
    <dgm:pt modelId="{D77E665C-D37C-4394-9DEE-2772747B31D5}" type="pres">
      <dgm:prSet presAssocID="{85BA5F4A-B53E-49C5-A58D-0F7972246E46}" presName="Name21" presStyleCnt="0"/>
      <dgm:spPr/>
    </dgm:pt>
    <dgm:pt modelId="{9CEB5592-56EF-4D7F-99CE-70EC6B61EA99}" type="pres">
      <dgm:prSet presAssocID="{85BA5F4A-B53E-49C5-A58D-0F7972246E46}" presName="level2Shape" presStyleLbl="node4" presStyleIdx="14" presStyleCnt="16" custScaleX="95401"/>
      <dgm:spPr/>
    </dgm:pt>
    <dgm:pt modelId="{EBEA8655-7D6C-481D-B140-01E3E3A4E4CE}" type="pres">
      <dgm:prSet presAssocID="{85BA5F4A-B53E-49C5-A58D-0F7972246E46}" presName="hierChild3" presStyleCnt="0"/>
      <dgm:spPr/>
    </dgm:pt>
    <dgm:pt modelId="{78D92691-B72F-4891-9192-083EF827738D}" type="pres">
      <dgm:prSet presAssocID="{D69999B9-7DE3-471A-ACB9-240B6C5E1CCE}" presName="Name19" presStyleLbl="parChTrans1D4" presStyleIdx="15" presStyleCnt="16"/>
      <dgm:spPr/>
    </dgm:pt>
    <dgm:pt modelId="{84A26589-DDE1-4587-94D0-E23FCB51DDC4}" type="pres">
      <dgm:prSet presAssocID="{DB2E3972-DC3F-48CD-BDF8-40D750A91846}" presName="Name21" presStyleCnt="0"/>
      <dgm:spPr/>
    </dgm:pt>
    <dgm:pt modelId="{4C7EC8E1-C31B-4A47-BF38-B98C20BC72A9}" type="pres">
      <dgm:prSet presAssocID="{DB2E3972-DC3F-48CD-BDF8-40D750A91846}" presName="level2Shape" presStyleLbl="node4" presStyleIdx="15" presStyleCnt="16" custScaleX="95401"/>
      <dgm:spPr/>
    </dgm:pt>
    <dgm:pt modelId="{0D7E78DC-9675-47A8-8E0D-7CA73096FA02}" type="pres">
      <dgm:prSet presAssocID="{DB2E3972-DC3F-48CD-BDF8-40D750A91846}" presName="hierChild3" presStyleCnt="0"/>
      <dgm:spPr/>
    </dgm:pt>
    <dgm:pt modelId="{9D7751F8-0BD9-4111-8D77-B1BD54B7C7FF}" type="pres">
      <dgm:prSet presAssocID="{1CB0B04F-E3B6-4588-B3BE-C0141E77AFB9}" presName="bgShapesFlow" presStyleCnt="0"/>
      <dgm:spPr/>
    </dgm:pt>
    <dgm:pt modelId="{FE2E18FA-445D-4682-A1D7-0F668EB50B5D}" type="pres">
      <dgm:prSet presAssocID="{2BF721B8-5AE0-420F-B2CA-FBDE4A9678F7}" presName="rectComp" presStyleCnt="0"/>
      <dgm:spPr/>
    </dgm:pt>
    <dgm:pt modelId="{C5851A8D-C378-4D6B-8D95-0A10541C7CAF}" type="pres">
      <dgm:prSet presAssocID="{2BF721B8-5AE0-420F-B2CA-FBDE4A9678F7}" presName="bgRect" presStyleLbl="bgShp" presStyleIdx="0" presStyleCnt="7" custLinFactNeighborX="-946" custLinFactNeighborY="1869"/>
      <dgm:spPr/>
    </dgm:pt>
    <dgm:pt modelId="{4DC5AAED-19CE-44C0-93E4-64FE7E4E7BC4}" type="pres">
      <dgm:prSet presAssocID="{2BF721B8-5AE0-420F-B2CA-FBDE4A9678F7}" presName="bgRectTx" presStyleLbl="bgShp" presStyleIdx="0" presStyleCnt="7">
        <dgm:presLayoutVars>
          <dgm:bulletEnabled val="1"/>
        </dgm:presLayoutVars>
      </dgm:prSet>
      <dgm:spPr/>
    </dgm:pt>
    <dgm:pt modelId="{092855A3-0AF1-4C9F-AAAB-421679A5A0CA}" type="pres">
      <dgm:prSet presAssocID="{2BF721B8-5AE0-420F-B2CA-FBDE4A9678F7}" presName="spComp" presStyleCnt="0"/>
      <dgm:spPr/>
    </dgm:pt>
    <dgm:pt modelId="{58D54AFB-2D38-471B-8D00-8DEF8EFA3D30}" type="pres">
      <dgm:prSet presAssocID="{2BF721B8-5AE0-420F-B2CA-FBDE4A9678F7}" presName="vSp" presStyleCnt="0"/>
      <dgm:spPr/>
    </dgm:pt>
    <dgm:pt modelId="{CAFAA5C5-7FC3-48EA-B637-54B5A4DE62A5}" type="pres">
      <dgm:prSet presAssocID="{ABED34C1-0ED6-4EBE-916A-E0B31511229D}" presName="rectComp" presStyleCnt="0"/>
      <dgm:spPr/>
    </dgm:pt>
    <dgm:pt modelId="{4B7EA27C-4508-4529-8DB8-27DF994A5EC6}" type="pres">
      <dgm:prSet presAssocID="{ABED34C1-0ED6-4EBE-916A-E0B31511229D}" presName="bgRect" presStyleLbl="bgShp" presStyleIdx="1" presStyleCnt="7"/>
      <dgm:spPr/>
    </dgm:pt>
    <dgm:pt modelId="{E09DFAC5-CF13-45A6-85E4-B8CD098A1525}" type="pres">
      <dgm:prSet presAssocID="{ABED34C1-0ED6-4EBE-916A-E0B31511229D}" presName="bgRectTx" presStyleLbl="bgShp" presStyleIdx="1" presStyleCnt="7">
        <dgm:presLayoutVars>
          <dgm:bulletEnabled val="1"/>
        </dgm:presLayoutVars>
      </dgm:prSet>
      <dgm:spPr/>
    </dgm:pt>
    <dgm:pt modelId="{984E34DE-04D6-411E-9C7E-35FAACA2C4A7}" type="pres">
      <dgm:prSet presAssocID="{ABED34C1-0ED6-4EBE-916A-E0B31511229D}" presName="spComp" presStyleCnt="0"/>
      <dgm:spPr/>
    </dgm:pt>
    <dgm:pt modelId="{60C357F4-8C6A-4B19-8EE7-B0BF0174EEF2}" type="pres">
      <dgm:prSet presAssocID="{ABED34C1-0ED6-4EBE-916A-E0B31511229D}" presName="vSp" presStyleCnt="0"/>
      <dgm:spPr/>
    </dgm:pt>
    <dgm:pt modelId="{ED1F24F8-1E82-4014-AE4C-4947527AE321}" type="pres">
      <dgm:prSet presAssocID="{7A6A8266-E8B4-4D42-B598-A8DE05B6DA2B}" presName="rectComp" presStyleCnt="0"/>
      <dgm:spPr/>
    </dgm:pt>
    <dgm:pt modelId="{4FF64BF8-8E35-4B8D-9A45-80E0B03A012D}" type="pres">
      <dgm:prSet presAssocID="{7A6A8266-E8B4-4D42-B598-A8DE05B6DA2B}" presName="bgRect" presStyleLbl="bgShp" presStyleIdx="2" presStyleCnt="7"/>
      <dgm:spPr/>
    </dgm:pt>
    <dgm:pt modelId="{64F489D7-E558-46F3-9D07-52543606F765}" type="pres">
      <dgm:prSet presAssocID="{7A6A8266-E8B4-4D42-B598-A8DE05B6DA2B}" presName="bgRectTx" presStyleLbl="bgShp" presStyleIdx="2" presStyleCnt="7">
        <dgm:presLayoutVars>
          <dgm:bulletEnabled val="1"/>
        </dgm:presLayoutVars>
      </dgm:prSet>
      <dgm:spPr/>
    </dgm:pt>
    <dgm:pt modelId="{A03DA4FB-0F81-414A-A80B-0B89CE2167BE}" type="pres">
      <dgm:prSet presAssocID="{7A6A8266-E8B4-4D42-B598-A8DE05B6DA2B}" presName="spComp" presStyleCnt="0"/>
      <dgm:spPr/>
    </dgm:pt>
    <dgm:pt modelId="{9CC93418-B54D-408F-8E97-956281EED264}" type="pres">
      <dgm:prSet presAssocID="{7A6A8266-E8B4-4D42-B598-A8DE05B6DA2B}" presName="vSp" presStyleCnt="0"/>
      <dgm:spPr/>
    </dgm:pt>
    <dgm:pt modelId="{77A29764-98EE-4CEB-96AD-9D11896C245A}" type="pres">
      <dgm:prSet presAssocID="{50AF9799-987B-4BA9-B85B-D2E25D539425}" presName="rectComp" presStyleCnt="0"/>
      <dgm:spPr/>
    </dgm:pt>
    <dgm:pt modelId="{F8AACCC9-7214-4094-BB7A-717B223C6EEA}" type="pres">
      <dgm:prSet presAssocID="{50AF9799-987B-4BA9-B85B-D2E25D539425}" presName="bgRect" presStyleLbl="bgShp" presStyleIdx="3" presStyleCnt="7"/>
      <dgm:spPr/>
    </dgm:pt>
    <dgm:pt modelId="{6DE1CB31-A587-4CD1-B12F-B14E6623C8B7}" type="pres">
      <dgm:prSet presAssocID="{50AF9799-987B-4BA9-B85B-D2E25D539425}" presName="bgRectTx" presStyleLbl="bgShp" presStyleIdx="3" presStyleCnt="7">
        <dgm:presLayoutVars>
          <dgm:bulletEnabled val="1"/>
        </dgm:presLayoutVars>
      </dgm:prSet>
      <dgm:spPr/>
    </dgm:pt>
    <dgm:pt modelId="{06A1042E-7288-483D-9840-8587C00A799F}" type="pres">
      <dgm:prSet presAssocID="{50AF9799-987B-4BA9-B85B-D2E25D539425}" presName="spComp" presStyleCnt="0"/>
      <dgm:spPr/>
    </dgm:pt>
    <dgm:pt modelId="{204DB185-AB40-4D69-8E20-20FB274CC3CD}" type="pres">
      <dgm:prSet presAssocID="{50AF9799-987B-4BA9-B85B-D2E25D539425}" presName="vSp" presStyleCnt="0"/>
      <dgm:spPr/>
    </dgm:pt>
    <dgm:pt modelId="{4E70D168-81DA-4AC4-ADB5-149415DB2704}" type="pres">
      <dgm:prSet presAssocID="{480CEA99-835A-4500-81D1-5A09015B77A8}" presName="rectComp" presStyleCnt="0"/>
      <dgm:spPr/>
    </dgm:pt>
    <dgm:pt modelId="{63759447-4E2F-4170-A407-8576DACA4E0B}" type="pres">
      <dgm:prSet presAssocID="{480CEA99-835A-4500-81D1-5A09015B77A8}" presName="bgRect" presStyleLbl="bgShp" presStyleIdx="4" presStyleCnt="7"/>
      <dgm:spPr/>
    </dgm:pt>
    <dgm:pt modelId="{58065542-F827-43E4-9606-A69521ED0E05}" type="pres">
      <dgm:prSet presAssocID="{480CEA99-835A-4500-81D1-5A09015B77A8}" presName="bgRectTx" presStyleLbl="bgShp" presStyleIdx="4" presStyleCnt="7">
        <dgm:presLayoutVars>
          <dgm:bulletEnabled val="1"/>
        </dgm:presLayoutVars>
      </dgm:prSet>
      <dgm:spPr/>
    </dgm:pt>
    <dgm:pt modelId="{65FD4674-7BC0-467B-8E86-6075B2FEAB47}" type="pres">
      <dgm:prSet presAssocID="{480CEA99-835A-4500-81D1-5A09015B77A8}" presName="spComp" presStyleCnt="0"/>
      <dgm:spPr/>
    </dgm:pt>
    <dgm:pt modelId="{7E0A4107-D1D9-43DE-BB82-51CBC58C4D82}" type="pres">
      <dgm:prSet presAssocID="{480CEA99-835A-4500-81D1-5A09015B77A8}" presName="vSp" presStyleCnt="0"/>
      <dgm:spPr/>
    </dgm:pt>
    <dgm:pt modelId="{9A32E47A-2388-4100-9574-2A41C41CFA4C}" type="pres">
      <dgm:prSet presAssocID="{19480856-70F6-4D95-B3A9-E0C7966510EB}" presName="rectComp" presStyleCnt="0"/>
      <dgm:spPr/>
    </dgm:pt>
    <dgm:pt modelId="{63158DC5-0F36-4603-A8BC-EC85ED1B66AF}" type="pres">
      <dgm:prSet presAssocID="{19480856-70F6-4D95-B3A9-E0C7966510EB}" presName="bgRect" presStyleLbl="bgShp" presStyleIdx="5" presStyleCnt="7"/>
      <dgm:spPr/>
    </dgm:pt>
    <dgm:pt modelId="{48EC3BF7-E67C-48AC-8353-90E56891CDE1}" type="pres">
      <dgm:prSet presAssocID="{19480856-70F6-4D95-B3A9-E0C7966510EB}" presName="bgRectTx" presStyleLbl="bgShp" presStyleIdx="5" presStyleCnt="7">
        <dgm:presLayoutVars>
          <dgm:bulletEnabled val="1"/>
        </dgm:presLayoutVars>
      </dgm:prSet>
      <dgm:spPr/>
    </dgm:pt>
    <dgm:pt modelId="{61A1F77B-BCFE-44D8-BB2E-3C477FC9A911}" type="pres">
      <dgm:prSet presAssocID="{19480856-70F6-4D95-B3A9-E0C7966510EB}" presName="spComp" presStyleCnt="0"/>
      <dgm:spPr/>
    </dgm:pt>
    <dgm:pt modelId="{3E1C6EDE-0F98-4FE9-A395-F5428FFC030E}" type="pres">
      <dgm:prSet presAssocID="{19480856-70F6-4D95-B3A9-E0C7966510EB}" presName="vSp" presStyleCnt="0"/>
      <dgm:spPr/>
    </dgm:pt>
    <dgm:pt modelId="{A7DD4430-A63E-438E-8451-5BE0EB2EAF9A}" type="pres">
      <dgm:prSet presAssocID="{AE566380-A174-4A01-A3BD-0ACC373944FA}" presName="rectComp" presStyleCnt="0"/>
      <dgm:spPr/>
    </dgm:pt>
    <dgm:pt modelId="{67E759AE-5C50-405C-9CAB-E0D4AAE98F2B}" type="pres">
      <dgm:prSet presAssocID="{AE566380-A174-4A01-A3BD-0ACC373944FA}" presName="bgRect" presStyleLbl="bgShp" presStyleIdx="6" presStyleCnt="7"/>
      <dgm:spPr/>
    </dgm:pt>
    <dgm:pt modelId="{C7EE67ED-8627-4B25-812E-905D90666E04}" type="pres">
      <dgm:prSet presAssocID="{AE566380-A174-4A01-A3BD-0ACC373944FA}" presName="bgRectTx" presStyleLbl="bgShp" presStyleIdx="6" presStyleCnt="7">
        <dgm:presLayoutVars>
          <dgm:bulletEnabled val="1"/>
        </dgm:presLayoutVars>
      </dgm:prSet>
      <dgm:spPr/>
    </dgm:pt>
  </dgm:ptLst>
  <dgm:cxnLst>
    <dgm:cxn modelId="{6E792003-9678-4EB7-BBB7-AB2409343FE7}" type="presOf" srcId="{C28CA7F4-374E-42EB-87C8-D464DEB4DC05}" destId="{FA054981-5577-4269-B24F-DA5E23134167}" srcOrd="0" destOrd="0" presId="urn:microsoft.com/office/officeart/2005/8/layout/hierarchy6"/>
    <dgm:cxn modelId="{581A6108-79E1-44A8-9738-EC4105A2DB31}" type="presOf" srcId="{ABED34C1-0ED6-4EBE-916A-E0B31511229D}" destId="{E09DFAC5-CF13-45A6-85E4-B8CD098A1525}" srcOrd="1" destOrd="0" presId="urn:microsoft.com/office/officeart/2005/8/layout/hierarchy6"/>
    <dgm:cxn modelId="{71752C0B-79D0-4E06-812C-3A0C53F26AB1}" type="presOf" srcId="{4A88B6A5-10B9-48E6-8F90-B1C3AB785ECA}" destId="{B935279F-5F51-4D77-956C-E545CD69DBAD}" srcOrd="0" destOrd="0" presId="urn:microsoft.com/office/officeart/2005/8/layout/hierarchy6"/>
    <dgm:cxn modelId="{D6074017-C489-4F36-9F4A-709E8FB68673}" type="presOf" srcId="{0DF91308-A003-49EE-B533-DC2EBF08432F}" destId="{CC569C69-8C99-4F0B-AB5D-5A1457A9ACEA}" srcOrd="0" destOrd="0" presId="urn:microsoft.com/office/officeart/2005/8/layout/hierarchy6"/>
    <dgm:cxn modelId="{662AE818-7020-42A0-BF16-C1A123727231}" srcId="{66836451-B8D1-4ABB-819D-8A6FD5DD8F74}" destId="{EBFFEFDA-0B72-4964-BE2F-6DA1FEA9CB8C}" srcOrd="0" destOrd="0" parTransId="{4A88B6A5-10B9-48E6-8F90-B1C3AB785ECA}" sibTransId="{45B8328F-2630-4377-871F-841C7CBE8328}"/>
    <dgm:cxn modelId="{0AF48F19-974A-43FE-BB7B-5142657B541D}" type="presOf" srcId="{B789068E-F400-440D-83FA-12CC830C1F5A}" destId="{573BDC04-6132-4C0E-8F85-5A58CA48F98B}" srcOrd="0" destOrd="0" presId="urn:microsoft.com/office/officeart/2005/8/layout/hierarchy6"/>
    <dgm:cxn modelId="{EE28D319-A270-473E-9DB7-4C0934BB7A95}" srcId="{8A143A27-C262-4A98-8F98-0FAE34F12EE2}" destId="{7066CA43-A6D6-4553-AC1E-ED6BB71B2DD7}" srcOrd="1" destOrd="0" parTransId="{07232AAA-65D5-4C27-A8BC-FC0B81DD1DDE}" sibTransId="{35EE3319-2DCD-4A0E-B130-1255E09E397E}"/>
    <dgm:cxn modelId="{9617E919-0E81-414A-8D40-62DCA21B0A32}" type="presOf" srcId="{C71DEB1A-A013-4FC9-B200-AB5AE35104E8}" destId="{3CFF5690-349E-415E-B8B8-0D77C9D5CBE9}" srcOrd="0" destOrd="0" presId="urn:microsoft.com/office/officeart/2005/8/layout/hierarchy6"/>
    <dgm:cxn modelId="{C64A8C1D-7C16-4D30-8169-CDBA7DF4A2DB}" type="presOf" srcId="{8054CD55-2985-49DD-AC3F-B3A9863093B8}" destId="{B1050FF7-4DB5-4B70-A280-3B78F833D038}" srcOrd="0" destOrd="0" presId="urn:microsoft.com/office/officeart/2005/8/layout/hierarchy6"/>
    <dgm:cxn modelId="{02424320-E9AB-4916-93DA-55C39E33FBC9}" type="presOf" srcId="{BFEB498E-27F0-482E-B0C6-9AD5BD3F9BA2}" destId="{D6E36F5E-F45F-47BC-BEB9-E4CB1ACBD817}" srcOrd="0" destOrd="0" presId="urn:microsoft.com/office/officeart/2005/8/layout/hierarchy6"/>
    <dgm:cxn modelId="{F1F8BD25-95FC-46DB-BCC2-D1DBD074F5B9}" srcId="{8620EE99-E329-4AE3-A35D-F35158D9D99E}" destId="{63B4DC89-FDA9-4EE9-BA71-F3F3D7AC628D}" srcOrd="0" destOrd="0" parTransId="{5BFD5BD2-BDA7-4468-9FC5-10889FC1F5B8}" sibTransId="{3FD678DF-79B9-4DFE-91CF-0936BDA34401}"/>
    <dgm:cxn modelId="{A4A4C027-551C-4494-8D44-14DF684218F4}" type="presOf" srcId="{3C08C4A5-97DB-4DCF-A920-5BFB665F3722}" destId="{B85593FF-FC3F-4F0E-9998-82C184D54A07}" srcOrd="0" destOrd="0" presId="urn:microsoft.com/office/officeart/2005/8/layout/hierarchy6"/>
    <dgm:cxn modelId="{DB3A1F30-7516-47A0-8E1B-BDE39921ECFD}" srcId="{EBFFEFDA-0B72-4964-BE2F-6DA1FEA9CB8C}" destId="{339B4FF0-0EA1-4DBD-B597-F3548505C00B}" srcOrd="0" destOrd="0" parTransId="{B545E85B-8A24-4B61-A09E-7DFFBA560963}" sibTransId="{74D7BE7D-895D-441C-A827-19BD6314D531}"/>
    <dgm:cxn modelId="{0EF56D3B-D961-4AF7-A10E-61019837CEA4}" srcId="{1CB0B04F-E3B6-4588-B3BE-C0141E77AFB9}" destId="{8A143A27-C262-4A98-8F98-0FAE34F12EE2}" srcOrd="0" destOrd="0" parTransId="{81E3067A-E976-4677-9AC7-1010624B18AD}" sibTransId="{9DBF7F0B-0109-4005-AD12-B8FC0C247C20}"/>
    <dgm:cxn modelId="{EC40533B-BF1E-4062-BD3D-14E0D01B204D}" srcId="{8A143A27-C262-4A98-8F98-0FAE34F12EE2}" destId="{B789068E-F400-440D-83FA-12CC830C1F5A}" srcOrd="0" destOrd="0" parTransId="{C24849A3-2A94-441A-B42A-1D2FCBB52BA3}" sibTransId="{34041EF2-EB47-4883-93A7-F400F257B5BB}"/>
    <dgm:cxn modelId="{D254F43F-A93F-4B14-81BB-ECBE58D6ED10}" srcId="{1CB0B04F-E3B6-4588-B3BE-C0141E77AFB9}" destId="{7A6A8266-E8B4-4D42-B598-A8DE05B6DA2B}" srcOrd="3" destOrd="0" parTransId="{BD94E963-99BA-43CA-AD11-6CB0BFDB8DA2}" sibTransId="{2DB42DCC-184D-40B8-8951-1D849FEFA6DF}"/>
    <dgm:cxn modelId="{B89A975E-365A-4B5A-9D63-B1824CCDBE09}" type="presOf" srcId="{19480856-70F6-4D95-B3A9-E0C7966510EB}" destId="{48EC3BF7-E67C-48AC-8353-90E56891CDE1}" srcOrd="1" destOrd="0" presId="urn:microsoft.com/office/officeart/2005/8/layout/hierarchy6"/>
    <dgm:cxn modelId="{E2405E60-CC92-4A8F-BD75-43DBEAEBF658}" srcId="{4F933DE2-FC57-4C1D-A38B-7ADEFB81B95C}" destId="{C28CA7F4-374E-42EB-87C8-D464DEB4DC05}" srcOrd="0" destOrd="0" parTransId="{F7035C8F-9D73-40E6-9038-692C66BCA2F4}" sibTransId="{0054089A-01A4-4F39-96FA-B7FC95F30CA5}"/>
    <dgm:cxn modelId="{06EDC041-1B45-4D92-886C-B0E2F77EA8D5}" type="presOf" srcId="{63B4DC89-FDA9-4EE9-BA71-F3F3D7AC628D}" destId="{CFE1B272-32A6-4C49-8BF4-A9E1C630352A}" srcOrd="0" destOrd="0" presId="urn:microsoft.com/office/officeart/2005/8/layout/hierarchy6"/>
    <dgm:cxn modelId="{2CED0D62-993F-4A88-9B4C-7966DA85C399}" srcId="{B789068E-F400-440D-83FA-12CC830C1F5A}" destId="{8054CD55-2985-49DD-AC3F-B3A9863093B8}" srcOrd="0" destOrd="0" parTransId="{0DF91308-A003-49EE-B533-DC2EBF08432F}" sibTransId="{6690F6B4-6D9A-459C-A080-E57485D9743B}"/>
    <dgm:cxn modelId="{155A3944-2AC0-41AF-8A0D-6B41E567A9AF}" type="presOf" srcId="{50AF9799-987B-4BA9-B85B-D2E25D539425}" destId="{6DE1CB31-A587-4CD1-B12F-B14E6623C8B7}" srcOrd="1" destOrd="0" presId="urn:microsoft.com/office/officeart/2005/8/layout/hierarchy6"/>
    <dgm:cxn modelId="{5FBDF964-4877-4692-A68C-F7A1968F42F4}" type="presOf" srcId="{7A6A8266-E8B4-4D42-B598-A8DE05B6DA2B}" destId="{64F489D7-E558-46F3-9D07-52543606F765}" srcOrd="1" destOrd="0" presId="urn:microsoft.com/office/officeart/2005/8/layout/hierarchy6"/>
    <dgm:cxn modelId="{4B37F445-B3D4-4E62-A307-8D36A49C1493}" type="presOf" srcId="{D69999B9-7DE3-471A-ACB9-240B6C5E1CCE}" destId="{78D92691-B72F-4891-9192-083EF827738D}" srcOrd="0" destOrd="0" presId="urn:microsoft.com/office/officeart/2005/8/layout/hierarchy6"/>
    <dgm:cxn modelId="{33757066-0222-487B-9993-9CD7F31E1CE8}" srcId="{63B4DC89-FDA9-4EE9-BA71-F3F3D7AC628D}" destId="{C71DEB1A-A013-4FC9-B200-AB5AE35104E8}" srcOrd="0" destOrd="0" parTransId="{2BAA4ADA-08D4-4C72-8C52-A63546594D2D}" sibTransId="{813DE5B7-8E20-4AF9-B3D5-6901BB78F3E7}"/>
    <dgm:cxn modelId="{4B836F69-FB5C-4932-86F6-19402AAC9059}" type="presOf" srcId="{5BFD5BD2-BDA7-4468-9FC5-10889FC1F5B8}" destId="{3B95945A-ACAA-4C1E-8AEB-5F812FFA4AD0}" srcOrd="0" destOrd="0" presId="urn:microsoft.com/office/officeart/2005/8/layout/hierarchy6"/>
    <dgm:cxn modelId="{250B5A6C-0AFF-4D86-9F2C-D09F71D60C0F}" type="presOf" srcId="{339B4FF0-0EA1-4DBD-B597-F3548505C00B}" destId="{1AA3EB80-96A6-46E8-87D5-5987B8F7B862}" srcOrd="0" destOrd="0" presId="urn:microsoft.com/office/officeart/2005/8/layout/hierarchy6"/>
    <dgm:cxn modelId="{F7A07A6C-2AB2-419E-8728-64678690E6B7}" type="presOf" srcId="{8A143A27-C262-4A98-8F98-0FAE34F12EE2}" destId="{DF7B6735-86DB-4588-BAF2-76DCF77300F1}" srcOrd="0" destOrd="0" presId="urn:microsoft.com/office/officeart/2005/8/layout/hierarchy6"/>
    <dgm:cxn modelId="{851FFB6C-4C62-4E49-B0EE-65B5F28DF9CF}" type="presOf" srcId="{07232AAA-65D5-4C27-A8BC-FC0B81DD1DDE}" destId="{469A5664-D54E-4E8E-92C4-945A9D6EAAC2}" srcOrd="0" destOrd="0" presId="urn:microsoft.com/office/officeart/2005/8/layout/hierarchy6"/>
    <dgm:cxn modelId="{4CDC486D-C4B4-4009-9387-EDEB1F5825D5}" type="presOf" srcId="{2BF721B8-5AE0-420F-B2CA-FBDE4A9678F7}" destId="{4DC5AAED-19CE-44C0-93E4-64FE7E4E7BC4}" srcOrd="1" destOrd="0" presId="urn:microsoft.com/office/officeart/2005/8/layout/hierarchy6"/>
    <dgm:cxn modelId="{45EA534D-973D-4957-B366-7B05F6B8DA5C}" type="presOf" srcId="{2BF721B8-5AE0-420F-B2CA-FBDE4A9678F7}" destId="{C5851A8D-C378-4D6B-8D95-0A10541C7CAF}" srcOrd="0" destOrd="0" presId="urn:microsoft.com/office/officeart/2005/8/layout/hierarchy6"/>
    <dgm:cxn modelId="{BD25474E-4906-4966-AD01-A23D88E49020}" srcId="{1CB0B04F-E3B6-4588-B3BE-C0141E77AFB9}" destId="{480CEA99-835A-4500-81D1-5A09015B77A8}" srcOrd="5" destOrd="0" parTransId="{F6218D8A-4B53-4121-8814-111D164311D2}" sibTransId="{10C92F9A-4F00-44B1-82D9-A62A141DE6AA}"/>
    <dgm:cxn modelId="{E3901E50-8E70-43D5-844F-1580C7428116}" type="presOf" srcId="{AE566380-A174-4A01-A3BD-0ACC373944FA}" destId="{C7EE67ED-8627-4B25-812E-905D90666E04}" srcOrd="1" destOrd="0" presId="urn:microsoft.com/office/officeart/2005/8/layout/hierarchy6"/>
    <dgm:cxn modelId="{8E5BFC50-5C25-4B49-91BE-D610B6579B57}" srcId="{D7D68BBD-821D-498E-B0AF-D501025571AE}" destId="{C2810D41-AD21-4035-B13C-BCDA5854EDE5}" srcOrd="0" destOrd="0" parTransId="{F17D4EA4-6D25-4BE2-9836-ED1AC040740F}" sibTransId="{3B31A6A9-6808-4D82-A493-4F903AB8CDAE}"/>
    <dgm:cxn modelId="{C8605751-B1DC-4D62-99C0-CCB36D4A58F9}" srcId="{B719A5C6-C98A-448F-BE16-9A30DD53A0C3}" destId="{66836451-B8D1-4ABB-819D-8A6FD5DD8F74}" srcOrd="0" destOrd="0" parTransId="{322D18F8-77F5-46C2-B18B-9AFE6F923AA4}" sibTransId="{BB347302-7785-4651-B71E-AA4715A85EBF}"/>
    <dgm:cxn modelId="{F2551173-C757-4B08-8804-74CC1AA18E56}" srcId="{1CB0B04F-E3B6-4588-B3BE-C0141E77AFB9}" destId="{19480856-70F6-4D95-B3A9-E0C7966510EB}" srcOrd="6" destOrd="0" parTransId="{2CD8AC36-4191-4034-9A04-8674F52FA176}" sibTransId="{74B34A45-FF84-4603-BE46-001BE8440545}"/>
    <dgm:cxn modelId="{483F1753-AD68-4C1B-925E-12CE915CBAAB}" srcId="{7066CA43-A6D6-4553-AC1E-ED6BB71B2DD7}" destId="{8620EE99-E329-4AE3-A35D-F35158D9D99E}" srcOrd="1" destOrd="0" parTransId="{4A8D6F98-E98F-4A30-A308-4F2308CF6ABD}" sibTransId="{05128581-1508-4A42-8495-D418A3208511}"/>
    <dgm:cxn modelId="{C55F2253-5EF4-4E74-BEB8-6A45608D6189}" type="presOf" srcId="{F7035C8F-9D73-40E6-9038-692C66BCA2F4}" destId="{3AD6A840-E761-4456-90F0-676272247C41}" srcOrd="0" destOrd="0" presId="urn:microsoft.com/office/officeart/2005/8/layout/hierarchy6"/>
    <dgm:cxn modelId="{B64D8D73-7CD1-4E27-8488-96EB0E83C8DB}" type="presOf" srcId="{19480856-70F6-4D95-B3A9-E0C7966510EB}" destId="{63158DC5-0F36-4603-A8BC-EC85ED1B66AF}" srcOrd="0" destOrd="0" presId="urn:microsoft.com/office/officeart/2005/8/layout/hierarchy6"/>
    <dgm:cxn modelId="{5C5E7A56-5B85-4BC6-9AF8-F27541697F53}" type="presOf" srcId="{322D18F8-77F5-46C2-B18B-9AFE6F923AA4}" destId="{6668BF7A-A0C3-4D8F-9B7F-2E2FD24F20C1}" srcOrd="0" destOrd="0" presId="urn:microsoft.com/office/officeart/2005/8/layout/hierarchy6"/>
    <dgm:cxn modelId="{66EDBA58-A6FB-4DD5-8BE5-999A2A5D73BE}" type="presOf" srcId="{7066CA43-A6D6-4553-AC1E-ED6BB71B2DD7}" destId="{D065FF94-3F09-403D-AA1F-45C24F354ADB}" srcOrd="0" destOrd="0" presId="urn:microsoft.com/office/officeart/2005/8/layout/hierarchy6"/>
    <dgm:cxn modelId="{D2D3EA7A-B034-474C-8533-561879196C9D}" type="presOf" srcId="{F17D4EA4-6D25-4BE2-9836-ED1AC040740F}" destId="{5A544C20-D779-4019-BBBC-2A05CBAF8D0F}" srcOrd="0" destOrd="0" presId="urn:microsoft.com/office/officeart/2005/8/layout/hierarchy6"/>
    <dgm:cxn modelId="{25B0007D-9024-448A-A792-3744ADE256D8}" type="presOf" srcId="{4A8D6F98-E98F-4A30-A308-4F2308CF6ABD}" destId="{9DF94C25-14B7-4ECF-9A8F-978A9AD74D12}" srcOrd="0" destOrd="0" presId="urn:microsoft.com/office/officeart/2005/8/layout/hierarchy6"/>
    <dgm:cxn modelId="{C191EB7F-F37A-402F-BFB1-709666D7279A}" srcId="{C2810D41-AD21-4035-B13C-BCDA5854EDE5}" destId="{4F933DE2-FC57-4C1D-A38B-7ADEFB81B95C}" srcOrd="0" destOrd="0" parTransId="{EB63AAE6-E13A-44C5-8526-9C06AEC9DE57}" sibTransId="{B740910C-86C6-453F-96A6-5020BEE118C8}"/>
    <dgm:cxn modelId="{1E603984-068F-432B-AB38-00248C06E81C}" type="presOf" srcId="{D7D68BBD-821D-498E-B0AF-D501025571AE}" destId="{41890C19-04B8-4855-BEFB-DDF7E5FF7EE6}" srcOrd="0" destOrd="0" presId="urn:microsoft.com/office/officeart/2005/8/layout/hierarchy6"/>
    <dgm:cxn modelId="{0935F696-8823-4AAC-9885-8F17EFEB8482}" type="presOf" srcId="{ABED34C1-0ED6-4EBE-916A-E0B31511229D}" destId="{4B7EA27C-4508-4529-8DB8-27DF994A5EC6}" srcOrd="0" destOrd="0" presId="urn:microsoft.com/office/officeart/2005/8/layout/hierarchy6"/>
    <dgm:cxn modelId="{3B2A9A98-36AB-4729-A0EA-136F9D51C58A}" type="presOf" srcId="{EE64F89A-12BB-465A-AF54-B2A7F013C020}" destId="{04E04FBA-AA75-4263-B8AB-4FA0CF54C5E8}" srcOrd="0" destOrd="0" presId="urn:microsoft.com/office/officeart/2005/8/layout/hierarchy6"/>
    <dgm:cxn modelId="{BC42F19A-A286-4A57-9380-BB5DD1BF4F94}" srcId="{BFEB498E-27F0-482E-B0C6-9AD5BD3F9BA2}" destId="{3C08C4A5-97DB-4DCF-A920-5BFB665F3722}" srcOrd="0" destOrd="0" parTransId="{70D77D3C-01D9-495F-80B4-FB4E894A858D}" sibTransId="{1BEA0093-83A4-4AB6-8F93-8486F63FAA2E}"/>
    <dgm:cxn modelId="{18026F9D-5EA6-402F-93FD-044F12E39CDA}" type="presOf" srcId="{EBFFEFDA-0B72-4964-BE2F-6DA1FEA9CB8C}" destId="{CBD03992-F119-4D8E-B5B7-7549689846AA}" srcOrd="0" destOrd="0" presId="urn:microsoft.com/office/officeart/2005/8/layout/hierarchy6"/>
    <dgm:cxn modelId="{E32C539F-61A4-40C6-9915-32203EA6ABF8}" type="presOf" srcId="{6B3E1FD6-5465-48B1-883A-E42E3C48A7A7}" destId="{A4350C34-BE1A-4036-8626-72F46615D7A5}" srcOrd="0" destOrd="0" presId="urn:microsoft.com/office/officeart/2005/8/layout/hierarchy6"/>
    <dgm:cxn modelId="{B584999F-832B-4FE5-BEEA-7E8176200EF2}" type="presOf" srcId="{AE566380-A174-4A01-A3BD-0ACC373944FA}" destId="{67E759AE-5C50-405C-9CAB-E0D4AAE98F2B}" srcOrd="0" destOrd="0" presId="urn:microsoft.com/office/officeart/2005/8/layout/hierarchy6"/>
    <dgm:cxn modelId="{D5E91AA3-16C0-4DD4-8DC0-028FBE388AB0}" srcId="{1CB0B04F-E3B6-4588-B3BE-C0141E77AFB9}" destId="{2BF721B8-5AE0-420F-B2CA-FBDE4A9678F7}" srcOrd="1" destOrd="0" parTransId="{346769CE-B848-4B5D-9287-F5802C700DAF}" sibTransId="{678B1206-CECE-4D48-85E4-1FEBB28E235E}"/>
    <dgm:cxn modelId="{E7C7D0A4-C916-4CB3-AD42-E690D3D55620}" srcId="{AD5805C5-6F3E-4690-9850-DA00BA9E8272}" destId="{B719A5C6-C98A-448F-BE16-9A30DD53A0C3}" srcOrd="1" destOrd="0" parTransId="{D397F9EE-4023-4E97-B470-4C4B67EB2185}" sibTransId="{B55299E4-F697-4851-B3A2-ADCD940415C9}"/>
    <dgm:cxn modelId="{601774A9-E864-4480-97B4-FDA5561B0019}" type="presOf" srcId="{50AF9799-987B-4BA9-B85B-D2E25D539425}" destId="{F8AACCC9-7214-4094-BB7A-717B223C6EEA}" srcOrd="0" destOrd="0" presId="urn:microsoft.com/office/officeart/2005/8/layout/hierarchy6"/>
    <dgm:cxn modelId="{EB4051AC-71BD-4C7E-B80E-B290C65BC32B}" type="presOf" srcId="{EB63AAE6-E13A-44C5-8526-9C06AEC9DE57}" destId="{0AA83A6C-73AA-41F0-9B89-B570526ED3FC}" srcOrd="0" destOrd="0" presId="urn:microsoft.com/office/officeart/2005/8/layout/hierarchy6"/>
    <dgm:cxn modelId="{789AF8AC-DCF5-4D60-A787-C0A22857643C}" type="presOf" srcId="{2BAA4ADA-08D4-4C72-8C52-A63546594D2D}" destId="{D2369DE5-0832-4B55-920F-642EE4CADF4B}" srcOrd="0" destOrd="0" presId="urn:microsoft.com/office/officeart/2005/8/layout/hierarchy6"/>
    <dgm:cxn modelId="{E77137AE-277A-477A-A798-111B74FD19B0}" type="presOf" srcId="{7A6A8266-E8B4-4D42-B598-A8DE05B6DA2B}" destId="{4FF64BF8-8E35-4B8D-9A45-80E0B03A012D}" srcOrd="0" destOrd="0" presId="urn:microsoft.com/office/officeart/2005/8/layout/hierarchy6"/>
    <dgm:cxn modelId="{69FE4DAE-376A-4175-99E1-C7A311462C81}" type="presOf" srcId="{C2810D41-AD21-4035-B13C-BCDA5854EDE5}" destId="{C75830DC-779C-4E20-91FA-801E5121EF49}" srcOrd="0" destOrd="0" presId="urn:microsoft.com/office/officeart/2005/8/layout/hierarchy6"/>
    <dgm:cxn modelId="{981CA1AE-B21E-4AB1-A2DA-78DACD128B2F}" type="presOf" srcId="{66836451-B8D1-4ABB-819D-8A6FD5DD8F74}" destId="{DB292C5C-1655-4CB7-89FE-855326647A87}" srcOrd="0" destOrd="0" presId="urn:microsoft.com/office/officeart/2005/8/layout/hierarchy6"/>
    <dgm:cxn modelId="{D2995ABB-D8DA-45FF-BB5B-105413AA6D51}" type="presOf" srcId="{4F933DE2-FC57-4C1D-A38B-7ADEFB81B95C}" destId="{8D8ABD85-29AD-45CC-A91C-1A5BDE173414}" srcOrd="0" destOrd="0" presId="urn:microsoft.com/office/officeart/2005/8/layout/hierarchy6"/>
    <dgm:cxn modelId="{3C16E8BF-E274-431F-A8D0-C8A80E249DEB}" srcId="{4AA21021-8DCE-453C-A8D3-84EBEC8FC9B5}" destId="{BFEB498E-27F0-482E-B0C6-9AD5BD3F9BA2}" srcOrd="0" destOrd="0" parTransId="{6B3E1FD6-5465-48B1-883A-E42E3C48A7A7}" sibTransId="{7627355F-D653-44B9-9EDB-8EB79F447EE5}"/>
    <dgm:cxn modelId="{B24533C2-FFBB-4B8A-9960-CE5C910121A6}" srcId="{1CB0B04F-E3B6-4588-B3BE-C0141E77AFB9}" destId="{ABED34C1-0ED6-4EBE-916A-E0B31511229D}" srcOrd="2" destOrd="0" parTransId="{92DCEE6E-F92C-471D-B49C-49565A0AD8AF}" sibTransId="{1E382575-6B71-4D11-BF58-4F213DEDFDA7}"/>
    <dgm:cxn modelId="{0A727BC5-7FE0-4A11-8347-7973109714AF}" type="presOf" srcId="{AD5805C5-6F3E-4690-9850-DA00BA9E8272}" destId="{47F3D3D9-C71A-41B1-A8BC-9E3CAF831101}" srcOrd="0" destOrd="0" presId="urn:microsoft.com/office/officeart/2005/8/layout/hierarchy6"/>
    <dgm:cxn modelId="{53BFD4C5-3891-4CC3-BE79-88C24846EA48}" srcId="{1CB0B04F-E3B6-4588-B3BE-C0141E77AFB9}" destId="{50AF9799-987B-4BA9-B85B-D2E25D539425}" srcOrd="4" destOrd="0" parTransId="{61B8DED2-A26C-47A5-B0C0-C90FE87C8266}" sibTransId="{258954E7-96A9-4328-AF64-BF20CD1BBC85}"/>
    <dgm:cxn modelId="{905EE1C5-B99F-4704-A4A3-067582E06ED7}" type="presOf" srcId="{4AA21021-8DCE-453C-A8D3-84EBEC8FC9B5}" destId="{B4F8C9A2-39B5-4C97-9788-CE3F12F23727}" srcOrd="0" destOrd="0" presId="urn:microsoft.com/office/officeart/2005/8/layout/hierarchy6"/>
    <dgm:cxn modelId="{FF6476C9-17C1-4122-BABC-9DCC8CD07141}" type="presOf" srcId="{D397F9EE-4023-4E97-B470-4C4B67EB2185}" destId="{04EC7B63-2141-4D09-ADEC-F53BEF6E9DFD}" srcOrd="0" destOrd="0" presId="urn:microsoft.com/office/officeart/2005/8/layout/hierarchy6"/>
    <dgm:cxn modelId="{1DCC51CA-D89C-4DB6-B3A8-F43F588213C1}" srcId="{8054CD55-2985-49DD-AC3F-B3A9863093B8}" destId="{D7D68BBD-821D-498E-B0AF-D501025571AE}" srcOrd="0" destOrd="0" parTransId="{3F47A86D-2C77-48FE-A095-682E7622400F}" sibTransId="{F9C74BF3-8C15-47B5-BAE9-94893D3E8839}"/>
    <dgm:cxn modelId="{927D0DCE-10F8-4314-8F06-53CEF115625F}" type="presOf" srcId="{9EBCBA25-7FF4-4B6A-AA5C-23C938AF4C0B}" destId="{76A3A4CE-4AAC-4E18-91DF-75C4CF1D7CD8}" srcOrd="0" destOrd="0" presId="urn:microsoft.com/office/officeart/2005/8/layout/hierarchy6"/>
    <dgm:cxn modelId="{6D74D5D3-CE8D-40AB-8589-B93EE95F6BA5}" srcId="{1CB0B04F-E3B6-4588-B3BE-C0141E77AFB9}" destId="{AE566380-A174-4A01-A3BD-0ACC373944FA}" srcOrd="7" destOrd="0" parTransId="{BB40EB4A-5C06-44F1-967D-A1345779D1DD}" sibTransId="{2AC2D21D-DE45-4BE0-9DC2-D71A2B655E07}"/>
    <dgm:cxn modelId="{0F157ED4-5AA2-4FC7-9909-9141621489FC}" srcId="{AD5805C5-6F3E-4690-9850-DA00BA9E8272}" destId="{4AA21021-8DCE-453C-A8D3-84EBEC8FC9B5}" srcOrd="0" destOrd="0" parTransId="{9EBCBA25-7FF4-4B6A-AA5C-23C938AF4C0B}" sibTransId="{E0FF36FB-CCB3-49E7-8528-5E9AC1D34A51}"/>
    <dgm:cxn modelId="{8A3B86D6-B6C9-4D02-AB4A-8639CA035133}" type="presOf" srcId="{17FFBD63-990F-4C21-BDD8-2A33B596A3E4}" destId="{24713F27-FC50-4FA2-B0C3-9DBB51BEB488}" srcOrd="0" destOrd="0" presId="urn:microsoft.com/office/officeart/2005/8/layout/hierarchy6"/>
    <dgm:cxn modelId="{BA47F3D6-ED5C-4E9A-8693-2E13CF2922B3}" type="presOf" srcId="{C2E6F237-CD62-4F72-8D52-3A2862A9F6DC}" destId="{730A7397-F27D-4F90-8932-F752A494465C}" srcOrd="0" destOrd="0" presId="urn:microsoft.com/office/officeart/2005/8/layout/hierarchy6"/>
    <dgm:cxn modelId="{29A6AFD7-F800-473D-BB2C-2B564C7FFC86}" srcId="{C71DEB1A-A013-4FC9-B200-AB5AE35104E8}" destId="{85BA5F4A-B53E-49C5-A58D-0F7972246E46}" srcOrd="0" destOrd="0" parTransId="{C2E6F237-CD62-4F72-8D52-3A2862A9F6DC}" sibTransId="{82252210-7B04-4DFE-BD72-36963BB7B143}"/>
    <dgm:cxn modelId="{317A8DDC-ABDB-4826-9110-A0A82F5A9311}" type="presOf" srcId="{DB2E3972-DC3F-48CD-BDF8-40D750A91846}" destId="{4C7EC8E1-C31B-4A47-BF38-B98C20BC72A9}" srcOrd="0" destOrd="0" presId="urn:microsoft.com/office/officeart/2005/8/layout/hierarchy6"/>
    <dgm:cxn modelId="{151B5EE0-079D-4640-AC99-E0814CFEB668}" type="presOf" srcId="{1CB0B04F-E3B6-4588-B3BE-C0141E77AFB9}" destId="{D22970F1-3E60-4432-97AD-B73CCDF19390}" srcOrd="0" destOrd="0" presId="urn:microsoft.com/office/officeart/2005/8/layout/hierarchy6"/>
    <dgm:cxn modelId="{E8072CE2-EF8D-48F9-8BE2-99EBEF88F82B}" srcId="{3C08C4A5-97DB-4DCF-A920-5BFB665F3722}" destId="{EE64F89A-12BB-465A-AF54-B2A7F013C020}" srcOrd="0" destOrd="0" parTransId="{B03002DF-857D-46E4-849C-A7B86F859BC3}" sibTransId="{25CCA653-0112-4A6A-A077-DA0F53A15ADB}"/>
    <dgm:cxn modelId="{621429E7-47FE-4B58-BA94-F4CB194803A4}" type="presOf" srcId="{480CEA99-835A-4500-81D1-5A09015B77A8}" destId="{58065542-F827-43E4-9606-A69521ED0E05}" srcOrd="1" destOrd="0" presId="urn:microsoft.com/office/officeart/2005/8/layout/hierarchy6"/>
    <dgm:cxn modelId="{74372AE7-52E5-44DC-8CE2-C260E451F69A}" type="presOf" srcId="{85BA5F4A-B53E-49C5-A58D-0F7972246E46}" destId="{9CEB5592-56EF-4D7F-99CE-70EC6B61EA99}" srcOrd="0" destOrd="0" presId="urn:microsoft.com/office/officeart/2005/8/layout/hierarchy6"/>
    <dgm:cxn modelId="{621619EA-6E2D-4400-81A1-40E890DF99F6}" type="presOf" srcId="{3F47A86D-2C77-48FE-A095-682E7622400F}" destId="{0FAC72B2-D592-49F8-9340-CD9A7ED30217}" srcOrd="0" destOrd="0" presId="urn:microsoft.com/office/officeart/2005/8/layout/hierarchy6"/>
    <dgm:cxn modelId="{CE34BCEA-D03C-4113-A2B6-4157CFBDC021}" type="presOf" srcId="{70D77D3C-01D9-495F-80B4-FB4E894A858D}" destId="{B96C0542-7343-4754-A078-B86ED276D07A}" srcOrd="0" destOrd="0" presId="urn:microsoft.com/office/officeart/2005/8/layout/hierarchy6"/>
    <dgm:cxn modelId="{C826FDF2-35C8-4D02-B173-E879AB38210A}" type="presOf" srcId="{B03002DF-857D-46E4-849C-A7B86F859BC3}" destId="{B9CD9588-E822-4D0E-8C2D-7BE8B5CF3931}" srcOrd="0" destOrd="0" presId="urn:microsoft.com/office/officeart/2005/8/layout/hierarchy6"/>
    <dgm:cxn modelId="{8FD451F3-AC6C-410F-A831-7320497DA3B6}" srcId="{7066CA43-A6D6-4553-AC1E-ED6BB71B2DD7}" destId="{AD5805C5-6F3E-4690-9850-DA00BA9E8272}" srcOrd="0" destOrd="0" parTransId="{17FFBD63-990F-4C21-BDD8-2A33B596A3E4}" sibTransId="{D95D0573-597C-4451-A8F8-59309EAB66E4}"/>
    <dgm:cxn modelId="{3D49CDF3-944E-4BB0-95C0-81F6EFC7DAE3}" type="presOf" srcId="{B545E85B-8A24-4B61-A09E-7DFFBA560963}" destId="{7CBF971D-5BA7-4276-B6F6-E7E15E796CCD}" srcOrd="0" destOrd="0" presId="urn:microsoft.com/office/officeart/2005/8/layout/hierarchy6"/>
    <dgm:cxn modelId="{2E486AF4-3AFC-4724-AB39-E7CFE14D304F}" type="presOf" srcId="{C24849A3-2A94-441A-B42A-1D2FCBB52BA3}" destId="{B712EFAF-932D-4FEE-BC92-EA0F7C065058}" srcOrd="0" destOrd="0" presId="urn:microsoft.com/office/officeart/2005/8/layout/hierarchy6"/>
    <dgm:cxn modelId="{82649EF7-AF6B-47F5-97D9-D6F7D3F27AC8}" type="presOf" srcId="{8620EE99-E329-4AE3-A35D-F35158D9D99E}" destId="{C0AC5195-940E-40AA-B584-EC4F0D7A6910}" srcOrd="0" destOrd="0" presId="urn:microsoft.com/office/officeart/2005/8/layout/hierarchy6"/>
    <dgm:cxn modelId="{029A58FD-4698-4027-8323-A29AF815B9BE}" type="presOf" srcId="{B719A5C6-C98A-448F-BE16-9A30DD53A0C3}" destId="{FA1CEE4A-8EDB-4A4C-A31F-BDA6A87E36FA}" srcOrd="0" destOrd="0" presId="urn:microsoft.com/office/officeart/2005/8/layout/hierarchy6"/>
    <dgm:cxn modelId="{1B794EFF-DF0E-440F-AD28-D7FE5C3765F8}" type="presOf" srcId="{480CEA99-835A-4500-81D1-5A09015B77A8}" destId="{63759447-4E2F-4170-A407-8576DACA4E0B}" srcOrd="0" destOrd="0" presId="urn:microsoft.com/office/officeart/2005/8/layout/hierarchy6"/>
    <dgm:cxn modelId="{2B8476FF-65DF-4A8D-BB5B-CB6CCD2B8EB2}" srcId="{85BA5F4A-B53E-49C5-A58D-0F7972246E46}" destId="{DB2E3972-DC3F-48CD-BDF8-40D750A91846}" srcOrd="0" destOrd="0" parTransId="{D69999B9-7DE3-471A-ACB9-240B6C5E1CCE}" sibTransId="{ADFAD589-10F8-4B4A-9B7A-3FBD4BCD0175}"/>
    <dgm:cxn modelId="{7709695F-6733-451D-8159-0181BC600621}" type="presParOf" srcId="{D22970F1-3E60-4432-97AD-B73CCDF19390}" destId="{303C9044-16BF-42E3-8687-AFC82C71E694}" srcOrd="0" destOrd="0" presId="urn:microsoft.com/office/officeart/2005/8/layout/hierarchy6"/>
    <dgm:cxn modelId="{CAB37ED0-79F0-4134-9A28-866F8E881D7C}" type="presParOf" srcId="{303C9044-16BF-42E3-8687-AFC82C71E694}" destId="{9CEF479D-C001-4691-AF18-C11C351929B8}" srcOrd="0" destOrd="0" presId="urn:microsoft.com/office/officeart/2005/8/layout/hierarchy6"/>
    <dgm:cxn modelId="{62F9C7DD-3306-4B12-8345-C551B4D155BA}" type="presParOf" srcId="{303C9044-16BF-42E3-8687-AFC82C71E694}" destId="{5A52578C-ACBF-465F-8B68-B2AC0ED3CBA4}" srcOrd="1" destOrd="0" presId="urn:microsoft.com/office/officeart/2005/8/layout/hierarchy6"/>
    <dgm:cxn modelId="{23D31D79-49BC-4942-9608-D13EAEA30437}" type="presParOf" srcId="{5A52578C-ACBF-465F-8B68-B2AC0ED3CBA4}" destId="{684CAD80-356D-40D1-BEE6-BDDFC7D061F8}" srcOrd="0" destOrd="0" presId="urn:microsoft.com/office/officeart/2005/8/layout/hierarchy6"/>
    <dgm:cxn modelId="{4D1F0284-111A-479A-8821-532246364C98}" type="presParOf" srcId="{684CAD80-356D-40D1-BEE6-BDDFC7D061F8}" destId="{DF7B6735-86DB-4588-BAF2-76DCF77300F1}" srcOrd="0" destOrd="0" presId="urn:microsoft.com/office/officeart/2005/8/layout/hierarchy6"/>
    <dgm:cxn modelId="{8F5340A6-9295-4034-A8FC-B06E87E1321A}" type="presParOf" srcId="{684CAD80-356D-40D1-BEE6-BDDFC7D061F8}" destId="{1A6CD735-579E-455D-9953-5A6DEC1D6FE4}" srcOrd="1" destOrd="0" presId="urn:microsoft.com/office/officeart/2005/8/layout/hierarchy6"/>
    <dgm:cxn modelId="{7D7E70CA-49B4-4575-8629-EEAC1B4C2791}" type="presParOf" srcId="{1A6CD735-579E-455D-9953-5A6DEC1D6FE4}" destId="{B712EFAF-932D-4FEE-BC92-EA0F7C065058}" srcOrd="0" destOrd="0" presId="urn:microsoft.com/office/officeart/2005/8/layout/hierarchy6"/>
    <dgm:cxn modelId="{CF1A4D3B-7733-4095-9A98-EF283B7AB010}" type="presParOf" srcId="{1A6CD735-579E-455D-9953-5A6DEC1D6FE4}" destId="{F78BEA20-2FB9-4002-A0FB-B1C4380DDB72}" srcOrd="1" destOrd="0" presId="urn:microsoft.com/office/officeart/2005/8/layout/hierarchy6"/>
    <dgm:cxn modelId="{341B6A9D-E6E3-4925-9768-4D9A06FEDB0D}" type="presParOf" srcId="{F78BEA20-2FB9-4002-A0FB-B1C4380DDB72}" destId="{573BDC04-6132-4C0E-8F85-5A58CA48F98B}" srcOrd="0" destOrd="0" presId="urn:microsoft.com/office/officeart/2005/8/layout/hierarchy6"/>
    <dgm:cxn modelId="{08E013BE-91E3-4036-9C5F-207EDEC92F7E}" type="presParOf" srcId="{F78BEA20-2FB9-4002-A0FB-B1C4380DDB72}" destId="{4CB12732-0D77-4A53-9C1D-3B4E2E5E61E8}" srcOrd="1" destOrd="0" presId="urn:microsoft.com/office/officeart/2005/8/layout/hierarchy6"/>
    <dgm:cxn modelId="{FF070198-67B5-4958-98C4-DF6E4541AC54}" type="presParOf" srcId="{4CB12732-0D77-4A53-9C1D-3B4E2E5E61E8}" destId="{CC569C69-8C99-4F0B-AB5D-5A1457A9ACEA}" srcOrd="0" destOrd="0" presId="urn:microsoft.com/office/officeart/2005/8/layout/hierarchy6"/>
    <dgm:cxn modelId="{807FF897-D1D7-4063-8171-608C6717D642}" type="presParOf" srcId="{4CB12732-0D77-4A53-9C1D-3B4E2E5E61E8}" destId="{AFFC95C4-DA73-421D-8E04-57B6D05BBA09}" srcOrd="1" destOrd="0" presId="urn:microsoft.com/office/officeart/2005/8/layout/hierarchy6"/>
    <dgm:cxn modelId="{615E4CC5-2B48-4BEA-8DD5-B0EEAE2B1332}" type="presParOf" srcId="{AFFC95C4-DA73-421D-8E04-57B6D05BBA09}" destId="{B1050FF7-4DB5-4B70-A280-3B78F833D038}" srcOrd="0" destOrd="0" presId="urn:microsoft.com/office/officeart/2005/8/layout/hierarchy6"/>
    <dgm:cxn modelId="{B2E8BB0C-1808-47A6-87A3-1563FD8F055E}" type="presParOf" srcId="{AFFC95C4-DA73-421D-8E04-57B6D05BBA09}" destId="{4E7DC95C-56A1-4902-A0BB-28AA1FF3FC75}" srcOrd="1" destOrd="0" presId="urn:microsoft.com/office/officeart/2005/8/layout/hierarchy6"/>
    <dgm:cxn modelId="{2DF35E01-38B1-4335-8E09-8F115BB45E4E}" type="presParOf" srcId="{4E7DC95C-56A1-4902-A0BB-28AA1FF3FC75}" destId="{0FAC72B2-D592-49F8-9340-CD9A7ED30217}" srcOrd="0" destOrd="0" presId="urn:microsoft.com/office/officeart/2005/8/layout/hierarchy6"/>
    <dgm:cxn modelId="{4A435CA5-A6DB-437D-AA51-4D8D78E4500E}" type="presParOf" srcId="{4E7DC95C-56A1-4902-A0BB-28AA1FF3FC75}" destId="{2F43118E-2865-4B97-BE0B-C9061B5551FA}" srcOrd="1" destOrd="0" presId="urn:microsoft.com/office/officeart/2005/8/layout/hierarchy6"/>
    <dgm:cxn modelId="{A696C55A-9175-4524-9B67-289783A92FE0}" type="presParOf" srcId="{2F43118E-2865-4B97-BE0B-C9061B5551FA}" destId="{41890C19-04B8-4855-BEFB-DDF7E5FF7EE6}" srcOrd="0" destOrd="0" presId="urn:microsoft.com/office/officeart/2005/8/layout/hierarchy6"/>
    <dgm:cxn modelId="{9990E270-8E1F-47BF-992C-9E7DF0E48D52}" type="presParOf" srcId="{2F43118E-2865-4B97-BE0B-C9061B5551FA}" destId="{08EB023E-29A8-4AB3-937E-739595625826}" srcOrd="1" destOrd="0" presId="urn:microsoft.com/office/officeart/2005/8/layout/hierarchy6"/>
    <dgm:cxn modelId="{0CFC9644-4F62-477F-BC93-E1E9603DD871}" type="presParOf" srcId="{08EB023E-29A8-4AB3-937E-739595625826}" destId="{5A544C20-D779-4019-BBBC-2A05CBAF8D0F}" srcOrd="0" destOrd="0" presId="urn:microsoft.com/office/officeart/2005/8/layout/hierarchy6"/>
    <dgm:cxn modelId="{9E4F9CC8-4F8D-43F2-9DDB-AB992D459E7F}" type="presParOf" srcId="{08EB023E-29A8-4AB3-937E-739595625826}" destId="{82CA88B1-643B-478F-9842-B02345D12266}" srcOrd="1" destOrd="0" presId="urn:microsoft.com/office/officeart/2005/8/layout/hierarchy6"/>
    <dgm:cxn modelId="{0B70A3BF-8694-4FD9-96E0-44743BB62695}" type="presParOf" srcId="{82CA88B1-643B-478F-9842-B02345D12266}" destId="{C75830DC-779C-4E20-91FA-801E5121EF49}" srcOrd="0" destOrd="0" presId="urn:microsoft.com/office/officeart/2005/8/layout/hierarchy6"/>
    <dgm:cxn modelId="{84207783-1134-432C-B97A-7FA936345C5E}" type="presParOf" srcId="{82CA88B1-643B-478F-9842-B02345D12266}" destId="{A36EF700-BF5D-444F-B410-6C105F94629D}" srcOrd="1" destOrd="0" presId="urn:microsoft.com/office/officeart/2005/8/layout/hierarchy6"/>
    <dgm:cxn modelId="{ED9144DC-715A-43E1-8ADC-36261DB66F2E}" type="presParOf" srcId="{A36EF700-BF5D-444F-B410-6C105F94629D}" destId="{0AA83A6C-73AA-41F0-9B89-B570526ED3FC}" srcOrd="0" destOrd="0" presId="urn:microsoft.com/office/officeart/2005/8/layout/hierarchy6"/>
    <dgm:cxn modelId="{11C6C1E5-66E2-41BD-B4A5-73CED82D3542}" type="presParOf" srcId="{A36EF700-BF5D-444F-B410-6C105F94629D}" destId="{FDAA870E-A29B-443C-B0AD-91022ACBDFE4}" srcOrd="1" destOrd="0" presId="urn:microsoft.com/office/officeart/2005/8/layout/hierarchy6"/>
    <dgm:cxn modelId="{D97CE7D2-645B-4DF0-A218-A62FD1C8E4F3}" type="presParOf" srcId="{FDAA870E-A29B-443C-B0AD-91022ACBDFE4}" destId="{8D8ABD85-29AD-45CC-A91C-1A5BDE173414}" srcOrd="0" destOrd="0" presId="urn:microsoft.com/office/officeart/2005/8/layout/hierarchy6"/>
    <dgm:cxn modelId="{ED76B4C5-F28E-471F-A2A9-706B2E6EED8C}" type="presParOf" srcId="{FDAA870E-A29B-443C-B0AD-91022ACBDFE4}" destId="{6A078806-DC76-4373-A9F0-B201059BF57E}" srcOrd="1" destOrd="0" presId="urn:microsoft.com/office/officeart/2005/8/layout/hierarchy6"/>
    <dgm:cxn modelId="{F8D9F073-990E-4942-849F-8A4ACE85E4FF}" type="presParOf" srcId="{6A078806-DC76-4373-A9F0-B201059BF57E}" destId="{3AD6A840-E761-4456-90F0-676272247C41}" srcOrd="0" destOrd="0" presId="urn:microsoft.com/office/officeart/2005/8/layout/hierarchy6"/>
    <dgm:cxn modelId="{2954F1AA-C62B-473A-9E4D-6F0930715E07}" type="presParOf" srcId="{6A078806-DC76-4373-A9F0-B201059BF57E}" destId="{849F4944-201F-4C30-8FD4-97B8025BA1AF}" srcOrd="1" destOrd="0" presId="urn:microsoft.com/office/officeart/2005/8/layout/hierarchy6"/>
    <dgm:cxn modelId="{098C5914-1AC6-4C1E-A11B-AA0DB57C8DB7}" type="presParOf" srcId="{849F4944-201F-4C30-8FD4-97B8025BA1AF}" destId="{FA054981-5577-4269-B24F-DA5E23134167}" srcOrd="0" destOrd="0" presId="urn:microsoft.com/office/officeart/2005/8/layout/hierarchy6"/>
    <dgm:cxn modelId="{D8D11EDA-2162-439F-B031-3F88DFC954B1}" type="presParOf" srcId="{849F4944-201F-4C30-8FD4-97B8025BA1AF}" destId="{5FB6A915-DE57-4B8F-91E0-DD7A2090388F}" srcOrd="1" destOrd="0" presId="urn:microsoft.com/office/officeart/2005/8/layout/hierarchy6"/>
    <dgm:cxn modelId="{2A6B9813-14EB-47AF-93D2-4A6E645177F3}" type="presParOf" srcId="{1A6CD735-579E-455D-9953-5A6DEC1D6FE4}" destId="{469A5664-D54E-4E8E-92C4-945A9D6EAAC2}" srcOrd="2" destOrd="0" presId="urn:microsoft.com/office/officeart/2005/8/layout/hierarchy6"/>
    <dgm:cxn modelId="{C5918A00-EECA-4A01-ABAF-01563FE5B32A}" type="presParOf" srcId="{1A6CD735-579E-455D-9953-5A6DEC1D6FE4}" destId="{41264868-F7F3-46AA-B8D6-EAE30ABE3B19}" srcOrd="3" destOrd="0" presId="urn:microsoft.com/office/officeart/2005/8/layout/hierarchy6"/>
    <dgm:cxn modelId="{0BBCF562-82A7-4F42-841E-72B0B10EEF34}" type="presParOf" srcId="{41264868-F7F3-46AA-B8D6-EAE30ABE3B19}" destId="{D065FF94-3F09-403D-AA1F-45C24F354ADB}" srcOrd="0" destOrd="0" presId="urn:microsoft.com/office/officeart/2005/8/layout/hierarchy6"/>
    <dgm:cxn modelId="{481387DF-08C6-4478-AE8D-442FBCBC978B}" type="presParOf" srcId="{41264868-F7F3-46AA-B8D6-EAE30ABE3B19}" destId="{9D4ABC76-D82B-44E5-9CEC-5429FA39FD7E}" srcOrd="1" destOrd="0" presId="urn:microsoft.com/office/officeart/2005/8/layout/hierarchy6"/>
    <dgm:cxn modelId="{9E3BA407-D816-40B0-9E8C-D7070C5E5EA2}" type="presParOf" srcId="{9D4ABC76-D82B-44E5-9CEC-5429FA39FD7E}" destId="{24713F27-FC50-4FA2-B0C3-9DBB51BEB488}" srcOrd="0" destOrd="0" presId="urn:microsoft.com/office/officeart/2005/8/layout/hierarchy6"/>
    <dgm:cxn modelId="{79F0205C-414E-4D03-9CA0-EE69A4DE36CB}" type="presParOf" srcId="{9D4ABC76-D82B-44E5-9CEC-5429FA39FD7E}" destId="{585A041F-ABB0-4601-8360-779211DB2A62}" srcOrd="1" destOrd="0" presId="urn:microsoft.com/office/officeart/2005/8/layout/hierarchy6"/>
    <dgm:cxn modelId="{147D9A52-BFD3-4227-BD15-4A85899B9980}" type="presParOf" srcId="{585A041F-ABB0-4601-8360-779211DB2A62}" destId="{47F3D3D9-C71A-41B1-A8BC-9E3CAF831101}" srcOrd="0" destOrd="0" presId="urn:microsoft.com/office/officeart/2005/8/layout/hierarchy6"/>
    <dgm:cxn modelId="{FB282A21-5F40-44BC-8F4D-7A8A63B5A54B}" type="presParOf" srcId="{585A041F-ABB0-4601-8360-779211DB2A62}" destId="{9377C26F-83BA-4563-899A-40009254A547}" srcOrd="1" destOrd="0" presId="urn:microsoft.com/office/officeart/2005/8/layout/hierarchy6"/>
    <dgm:cxn modelId="{AFFC7F97-D51A-4180-94E6-5577A1A6895D}" type="presParOf" srcId="{9377C26F-83BA-4563-899A-40009254A547}" destId="{76A3A4CE-4AAC-4E18-91DF-75C4CF1D7CD8}" srcOrd="0" destOrd="0" presId="urn:microsoft.com/office/officeart/2005/8/layout/hierarchy6"/>
    <dgm:cxn modelId="{5D8D606B-AE43-454C-A867-907D96F0531C}" type="presParOf" srcId="{9377C26F-83BA-4563-899A-40009254A547}" destId="{BC28000A-0FE1-48F0-9B2E-7D7C378DBC34}" srcOrd="1" destOrd="0" presId="urn:microsoft.com/office/officeart/2005/8/layout/hierarchy6"/>
    <dgm:cxn modelId="{239CA514-6125-49B9-8B93-F450DA9D0046}" type="presParOf" srcId="{BC28000A-0FE1-48F0-9B2E-7D7C378DBC34}" destId="{B4F8C9A2-39B5-4C97-9788-CE3F12F23727}" srcOrd="0" destOrd="0" presId="urn:microsoft.com/office/officeart/2005/8/layout/hierarchy6"/>
    <dgm:cxn modelId="{0F9D4893-CD45-4E50-931E-6A054344545B}" type="presParOf" srcId="{BC28000A-0FE1-48F0-9B2E-7D7C378DBC34}" destId="{C4C6C5E0-B8FF-4D6A-ADDE-35616D3FDEF2}" srcOrd="1" destOrd="0" presId="urn:microsoft.com/office/officeart/2005/8/layout/hierarchy6"/>
    <dgm:cxn modelId="{D75EF56A-422B-4622-AE15-0EE1D731BE05}" type="presParOf" srcId="{C4C6C5E0-B8FF-4D6A-ADDE-35616D3FDEF2}" destId="{A4350C34-BE1A-4036-8626-72F46615D7A5}" srcOrd="0" destOrd="0" presId="urn:microsoft.com/office/officeart/2005/8/layout/hierarchy6"/>
    <dgm:cxn modelId="{68C6B5E7-C0F5-485F-B669-6809569C00D7}" type="presParOf" srcId="{C4C6C5E0-B8FF-4D6A-ADDE-35616D3FDEF2}" destId="{E8C04F02-D603-47B8-A260-CF3D488B8FCC}" srcOrd="1" destOrd="0" presId="urn:microsoft.com/office/officeart/2005/8/layout/hierarchy6"/>
    <dgm:cxn modelId="{18A0F646-8F87-42E9-A8FA-CC7A47EA761C}" type="presParOf" srcId="{E8C04F02-D603-47B8-A260-CF3D488B8FCC}" destId="{D6E36F5E-F45F-47BC-BEB9-E4CB1ACBD817}" srcOrd="0" destOrd="0" presId="urn:microsoft.com/office/officeart/2005/8/layout/hierarchy6"/>
    <dgm:cxn modelId="{4CE16097-A585-4F54-91A8-3FAA4B206D93}" type="presParOf" srcId="{E8C04F02-D603-47B8-A260-CF3D488B8FCC}" destId="{A927F0F9-77B1-4563-B040-5190AEF79D92}" srcOrd="1" destOrd="0" presId="urn:microsoft.com/office/officeart/2005/8/layout/hierarchy6"/>
    <dgm:cxn modelId="{AD6F2CCC-246B-4C45-B775-C251614C570C}" type="presParOf" srcId="{A927F0F9-77B1-4563-B040-5190AEF79D92}" destId="{B96C0542-7343-4754-A078-B86ED276D07A}" srcOrd="0" destOrd="0" presId="urn:microsoft.com/office/officeart/2005/8/layout/hierarchy6"/>
    <dgm:cxn modelId="{31BA53A7-B9DE-4E1F-9BD9-400332B0F068}" type="presParOf" srcId="{A927F0F9-77B1-4563-B040-5190AEF79D92}" destId="{3B6F10D5-5CEA-4193-9E58-66226F65A4C1}" srcOrd="1" destOrd="0" presId="urn:microsoft.com/office/officeart/2005/8/layout/hierarchy6"/>
    <dgm:cxn modelId="{BEC8991C-B887-41D2-BB1A-5DC8FEF44883}" type="presParOf" srcId="{3B6F10D5-5CEA-4193-9E58-66226F65A4C1}" destId="{B85593FF-FC3F-4F0E-9998-82C184D54A07}" srcOrd="0" destOrd="0" presId="urn:microsoft.com/office/officeart/2005/8/layout/hierarchy6"/>
    <dgm:cxn modelId="{5F53E02F-BA18-416C-9FAB-3D7FE9A069D1}" type="presParOf" srcId="{3B6F10D5-5CEA-4193-9E58-66226F65A4C1}" destId="{7EB15124-4E92-424F-9587-4E470D1C89CF}" srcOrd="1" destOrd="0" presId="urn:microsoft.com/office/officeart/2005/8/layout/hierarchy6"/>
    <dgm:cxn modelId="{B1B03C6F-E83A-4D8D-8943-15288417F4EF}" type="presParOf" srcId="{7EB15124-4E92-424F-9587-4E470D1C89CF}" destId="{B9CD9588-E822-4D0E-8C2D-7BE8B5CF3931}" srcOrd="0" destOrd="0" presId="urn:microsoft.com/office/officeart/2005/8/layout/hierarchy6"/>
    <dgm:cxn modelId="{FB521926-4509-4875-8E5E-FC758C604C67}" type="presParOf" srcId="{7EB15124-4E92-424F-9587-4E470D1C89CF}" destId="{CF4567F4-A2A4-4D63-A3C6-39DB3D6FCD0F}" srcOrd="1" destOrd="0" presId="urn:microsoft.com/office/officeart/2005/8/layout/hierarchy6"/>
    <dgm:cxn modelId="{22DCC4A1-1F19-4CF4-8F14-B4EB576FEF23}" type="presParOf" srcId="{CF4567F4-A2A4-4D63-A3C6-39DB3D6FCD0F}" destId="{04E04FBA-AA75-4263-B8AB-4FA0CF54C5E8}" srcOrd="0" destOrd="0" presId="urn:microsoft.com/office/officeart/2005/8/layout/hierarchy6"/>
    <dgm:cxn modelId="{35D602EF-E25D-4434-BADB-949B681C4E94}" type="presParOf" srcId="{CF4567F4-A2A4-4D63-A3C6-39DB3D6FCD0F}" destId="{2A182679-4452-455B-B79F-7982A0DE676F}" srcOrd="1" destOrd="0" presId="urn:microsoft.com/office/officeart/2005/8/layout/hierarchy6"/>
    <dgm:cxn modelId="{A7CDA44B-66E8-44C6-82E1-AB7E7F67ADBF}" type="presParOf" srcId="{9377C26F-83BA-4563-899A-40009254A547}" destId="{04EC7B63-2141-4D09-ADEC-F53BEF6E9DFD}" srcOrd="2" destOrd="0" presId="urn:microsoft.com/office/officeart/2005/8/layout/hierarchy6"/>
    <dgm:cxn modelId="{79187FED-B6BA-4FF7-8FC3-D6E516D5957F}" type="presParOf" srcId="{9377C26F-83BA-4563-899A-40009254A547}" destId="{EF1F2C27-FAC8-4F35-B7B6-BEDC63BE1A21}" srcOrd="3" destOrd="0" presId="urn:microsoft.com/office/officeart/2005/8/layout/hierarchy6"/>
    <dgm:cxn modelId="{44623860-BCD0-4C86-9E8F-C1CFAA020AFF}" type="presParOf" srcId="{EF1F2C27-FAC8-4F35-B7B6-BEDC63BE1A21}" destId="{FA1CEE4A-8EDB-4A4C-A31F-BDA6A87E36FA}" srcOrd="0" destOrd="0" presId="urn:microsoft.com/office/officeart/2005/8/layout/hierarchy6"/>
    <dgm:cxn modelId="{EF1FC656-9DF2-4462-B515-36E5235CDA4B}" type="presParOf" srcId="{EF1F2C27-FAC8-4F35-B7B6-BEDC63BE1A21}" destId="{722A8A9A-9AF1-460B-B4F3-90E8456E3820}" srcOrd="1" destOrd="0" presId="urn:microsoft.com/office/officeart/2005/8/layout/hierarchy6"/>
    <dgm:cxn modelId="{9F995C9C-118D-4792-A6B4-739AF5CAA373}" type="presParOf" srcId="{722A8A9A-9AF1-460B-B4F3-90E8456E3820}" destId="{6668BF7A-A0C3-4D8F-9B7F-2E2FD24F20C1}" srcOrd="0" destOrd="0" presId="urn:microsoft.com/office/officeart/2005/8/layout/hierarchy6"/>
    <dgm:cxn modelId="{13ED5E0A-8003-410F-B046-AE7D540DD3CC}" type="presParOf" srcId="{722A8A9A-9AF1-460B-B4F3-90E8456E3820}" destId="{2C12ABC8-1D61-46D8-9A41-4428513A3E40}" srcOrd="1" destOrd="0" presId="urn:microsoft.com/office/officeart/2005/8/layout/hierarchy6"/>
    <dgm:cxn modelId="{704D807B-FA16-4BB1-BFD3-2E1FA1FF15BB}" type="presParOf" srcId="{2C12ABC8-1D61-46D8-9A41-4428513A3E40}" destId="{DB292C5C-1655-4CB7-89FE-855326647A87}" srcOrd="0" destOrd="0" presId="urn:microsoft.com/office/officeart/2005/8/layout/hierarchy6"/>
    <dgm:cxn modelId="{76451D56-CDBC-43E7-918A-68CBF9314260}" type="presParOf" srcId="{2C12ABC8-1D61-46D8-9A41-4428513A3E40}" destId="{510366E4-2D62-4AD8-B55F-B2D4EFCDDCB8}" srcOrd="1" destOrd="0" presId="urn:microsoft.com/office/officeart/2005/8/layout/hierarchy6"/>
    <dgm:cxn modelId="{2115A14E-8C64-4B78-8236-D5E5F6D8357A}" type="presParOf" srcId="{510366E4-2D62-4AD8-B55F-B2D4EFCDDCB8}" destId="{B935279F-5F51-4D77-956C-E545CD69DBAD}" srcOrd="0" destOrd="0" presId="urn:microsoft.com/office/officeart/2005/8/layout/hierarchy6"/>
    <dgm:cxn modelId="{14175408-34B7-4823-8495-41CC75C580DC}" type="presParOf" srcId="{510366E4-2D62-4AD8-B55F-B2D4EFCDDCB8}" destId="{378DCF52-8843-4D63-A5EF-2FF27D1BFE24}" srcOrd="1" destOrd="0" presId="urn:microsoft.com/office/officeart/2005/8/layout/hierarchy6"/>
    <dgm:cxn modelId="{58CA8A70-E791-4392-A514-704696EAC27B}" type="presParOf" srcId="{378DCF52-8843-4D63-A5EF-2FF27D1BFE24}" destId="{CBD03992-F119-4D8E-B5B7-7549689846AA}" srcOrd="0" destOrd="0" presId="urn:microsoft.com/office/officeart/2005/8/layout/hierarchy6"/>
    <dgm:cxn modelId="{488FF04F-8CCD-4F96-99D8-A69DA6326F91}" type="presParOf" srcId="{378DCF52-8843-4D63-A5EF-2FF27D1BFE24}" destId="{00452AE1-45EE-4882-9CA1-19CD94D53353}" srcOrd="1" destOrd="0" presId="urn:microsoft.com/office/officeart/2005/8/layout/hierarchy6"/>
    <dgm:cxn modelId="{32987272-17B7-41D4-9430-1848ED02E5B8}" type="presParOf" srcId="{00452AE1-45EE-4882-9CA1-19CD94D53353}" destId="{7CBF971D-5BA7-4276-B6F6-E7E15E796CCD}" srcOrd="0" destOrd="0" presId="urn:microsoft.com/office/officeart/2005/8/layout/hierarchy6"/>
    <dgm:cxn modelId="{DDB4522F-60DC-494F-A01E-143A4FCB632D}" type="presParOf" srcId="{00452AE1-45EE-4882-9CA1-19CD94D53353}" destId="{D77A0D18-2644-4ACD-A19D-1485A5AF5C37}" srcOrd="1" destOrd="0" presId="urn:microsoft.com/office/officeart/2005/8/layout/hierarchy6"/>
    <dgm:cxn modelId="{3FB8D847-4BC7-4E55-8667-80323F8974B8}" type="presParOf" srcId="{D77A0D18-2644-4ACD-A19D-1485A5AF5C37}" destId="{1AA3EB80-96A6-46E8-87D5-5987B8F7B862}" srcOrd="0" destOrd="0" presId="urn:microsoft.com/office/officeart/2005/8/layout/hierarchy6"/>
    <dgm:cxn modelId="{A064ABE1-41BD-47FA-95AF-C5B01F7113D3}" type="presParOf" srcId="{D77A0D18-2644-4ACD-A19D-1485A5AF5C37}" destId="{D07620CB-3D29-443B-AC31-DCBC847783D4}" srcOrd="1" destOrd="0" presId="urn:microsoft.com/office/officeart/2005/8/layout/hierarchy6"/>
    <dgm:cxn modelId="{B81BD15C-1C0B-4D56-A823-B0F478EB1758}" type="presParOf" srcId="{9D4ABC76-D82B-44E5-9CEC-5429FA39FD7E}" destId="{9DF94C25-14B7-4ECF-9A8F-978A9AD74D12}" srcOrd="2" destOrd="0" presId="urn:microsoft.com/office/officeart/2005/8/layout/hierarchy6"/>
    <dgm:cxn modelId="{E0F1B32F-41AF-4184-8630-C0009418FC47}" type="presParOf" srcId="{9D4ABC76-D82B-44E5-9CEC-5429FA39FD7E}" destId="{E5089A2F-0BAD-49F5-A1DC-66DAD3E0D5F4}" srcOrd="3" destOrd="0" presId="urn:microsoft.com/office/officeart/2005/8/layout/hierarchy6"/>
    <dgm:cxn modelId="{CE9BA1FB-D04A-4898-8AA9-0475B2FF890A}" type="presParOf" srcId="{E5089A2F-0BAD-49F5-A1DC-66DAD3E0D5F4}" destId="{C0AC5195-940E-40AA-B584-EC4F0D7A6910}" srcOrd="0" destOrd="0" presId="urn:microsoft.com/office/officeart/2005/8/layout/hierarchy6"/>
    <dgm:cxn modelId="{D3171D4D-8803-4AD4-8FCE-C3DD1CF94AB3}" type="presParOf" srcId="{E5089A2F-0BAD-49F5-A1DC-66DAD3E0D5F4}" destId="{F9CA4CB9-C7AC-4BCA-8B52-A17A2140310A}" srcOrd="1" destOrd="0" presId="urn:microsoft.com/office/officeart/2005/8/layout/hierarchy6"/>
    <dgm:cxn modelId="{0E471013-F993-417F-8162-2DFAE3D8689A}" type="presParOf" srcId="{F9CA4CB9-C7AC-4BCA-8B52-A17A2140310A}" destId="{3B95945A-ACAA-4C1E-8AEB-5F812FFA4AD0}" srcOrd="0" destOrd="0" presId="urn:microsoft.com/office/officeart/2005/8/layout/hierarchy6"/>
    <dgm:cxn modelId="{6EA0564E-C90D-4D7E-A804-57B3D88F8542}" type="presParOf" srcId="{F9CA4CB9-C7AC-4BCA-8B52-A17A2140310A}" destId="{BF50A5AC-343C-4806-9F87-92F9705C9939}" srcOrd="1" destOrd="0" presId="urn:microsoft.com/office/officeart/2005/8/layout/hierarchy6"/>
    <dgm:cxn modelId="{03592735-1210-4C2F-B1C3-828FA3EC88A9}" type="presParOf" srcId="{BF50A5AC-343C-4806-9F87-92F9705C9939}" destId="{CFE1B272-32A6-4C49-8BF4-A9E1C630352A}" srcOrd="0" destOrd="0" presId="urn:microsoft.com/office/officeart/2005/8/layout/hierarchy6"/>
    <dgm:cxn modelId="{247109A6-6B73-4D6D-A741-9FFF57356325}" type="presParOf" srcId="{BF50A5AC-343C-4806-9F87-92F9705C9939}" destId="{E49CBB68-7FC5-4C42-AD39-8C68B55AD54A}" srcOrd="1" destOrd="0" presId="urn:microsoft.com/office/officeart/2005/8/layout/hierarchy6"/>
    <dgm:cxn modelId="{05A4F831-0D25-439A-9AC4-87B739BDE880}" type="presParOf" srcId="{E49CBB68-7FC5-4C42-AD39-8C68B55AD54A}" destId="{D2369DE5-0832-4B55-920F-642EE4CADF4B}" srcOrd="0" destOrd="0" presId="urn:microsoft.com/office/officeart/2005/8/layout/hierarchy6"/>
    <dgm:cxn modelId="{2E23CCFA-D6CD-46A6-9B9E-F3671FB7636B}" type="presParOf" srcId="{E49CBB68-7FC5-4C42-AD39-8C68B55AD54A}" destId="{9D9F5D60-3921-48C4-9E5E-7C146CE6ED69}" srcOrd="1" destOrd="0" presId="urn:microsoft.com/office/officeart/2005/8/layout/hierarchy6"/>
    <dgm:cxn modelId="{F01B8DC4-56A2-4D4B-A296-E15B8B353B9E}" type="presParOf" srcId="{9D9F5D60-3921-48C4-9E5E-7C146CE6ED69}" destId="{3CFF5690-349E-415E-B8B8-0D77C9D5CBE9}" srcOrd="0" destOrd="0" presId="urn:microsoft.com/office/officeart/2005/8/layout/hierarchy6"/>
    <dgm:cxn modelId="{22150826-97BE-465F-9EAF-86CA47C9C3F5}" type="presParOf" srcId="{9D9F5D60-3921-48C4-9E5E-7C146CE6ED69}" destId="{BCCDC9E1-F4FE-4546-8496-62F2AA6B4299}" srcOrd="1" destOrd="0" presId="urn:microsoft.com/office/officeart/2005/8/layout/hierarchy6"/>
    <dgm:cxn modelId="{31EE6D23-00DA-40CC-98A0-EF46843F8665}" type="presParOf" srcId="{BCCDC9E1-F4FE-4546-8496-62F2AA6B4299}" destId="{730A7397-F27D-4F90-8932-F752A494465C}" srcOrd="0" destOrd="0" presId="urn:microsoft.com/office/officeart/2005/8/layout/hierarchy6"/>
    <dgm:cxn modelId="{F2B7EF4E-FD2B-4517-A531-08D6FA3812F3}" type="presParOf" srcId="{BCCDC9E1-F4FE-4546-8496-62F2AA6B4299}" destId="{D77E665C-D37C-4394-9DEE-2772747B31D5}" srcOrd="1" destOrd="0" presId="urn:microsoft.com/office/officeart/2005/8/layout/hierarchy6"/>
    <dgm:cxn modelId="{B9922887-9084-4250-AA40-E69F583D20C3}" type="presParOf" srcId="{D77E665C-D37C-4394-9DEE-2772747B31D5}" destId="{9CEB5592-56EF-4D7F-99CE-70EC6B61EA99}" srcOrd="0" destOrd="0" presId="urn:microsoft.com/office/officeart/2005/8/layout/hierarchy6"/>
    <dgm:cxn modelId="{178F50C4-55E5-41EB-A69D-E37CDD45F5DF}" type="presParOf" srcId="{D77E665C-D37C-4394-9DEE-2772747B31D5}" destId="{EBEA8655-7D6C-481D-B140-01E3E3A4E4CE}" srcOrd="1" destOrd="0" presId="urn:microsoft.com/office/officeart/2005/8/layout/hierarchy6"/>
    <dgm:cxn modelId="{B1B89CC7-B8E9-4B12-871F-A9DB9B7FA80D}" type="presParOf" srcId="{EBEA8655-7D6C-481D-B140-01E3E3A4E4CE}" destId="{78D92691-B72F-4891-9192-083EF827738D}" srcOrd="0" destOrd="0" presId="urn:microsoft.com/office/officeart/2005/8/layout/hierarchy6"/>
    <dgm:cxn modelId="{A45A01FA-4840-48F3-B0A1-F5A019F1637B}" type="presParOf" srcId="{EBEA8655-7D6C-481D-B140-01E3E3A4E4CE}" destId="{84A26589-DDE1-4587-94D0-E23FCB51DDC4}" srcOrd="1" destOrd="0" presId="urn:microsoft.com/office/officeart/2005/8/layout/hierarchy6"/>
    <dgm:cxn modelId="{8A1057C6-9F5D-4DF0-8C6E-F044991018F5}" type="presParOf" srcId="{84A26589-DDE1-4587-94D0-E23FCB51DDC4}" destId="{4C7EC8E1-C31B-4A47-BF38-B98C20BC72A9}" srcOrd="0" destOrd="0" presId="urn:microsoft.com/office/officeart/2005/8/layout/hierarchy6"/>
    <dgm:cxn modelId="{A7EE4D8F-30C3-4C30-B272-C325AEC58233}" type="presParOf" srcId="{84A26589-DDE1-4587-94D0-E23FCB51DDC4}" destId="{0D7E78DC-9675-47A8-8E0D-7CA73096FA02}" srcOrd="1" destOrd="0" presId="urn:microsoft.com/office/officeart/2005/8/layout/hierarchy6"/>
    <dgm:cxn modelId="{BDAC9744-2E92-46A3-9D27-A11377DDD761}" type="presParOf" srcId="{D22970F1-3E60-4432-97AD-B73CCDF19390}" destId="{9D7751F8-0BD9-4111-8D77-B1BD54B7C7FF}" srcOrd="1" destOrd="0" presId="urn:microsoft.com/office/officeart/2005/8/layout/hierarchy6"/>
    <dgm:cxn modelId="{C197C1CC-450D-4A51-A891-86A29AA72AD1}" type="presParOf" srcId="{9D7751F8-0BD9-4111-8D77-B1BD54B7C7FF}" destId="{FE2E18FA-445D-4682-A1D7-0F668EB50B5D}" srcOrd="0" destOrd="0" presId="urn:microsoft.com/office/officeart/2005/8/layout/hierarchy6"/>
    <dgm:cxn modelId="{BE8A5428-ADBB-4BCE-B3CA-359078AB0F99}" type="presParOf" srcId="{FE2E18FA-445D-4682-A1D7-0F668EB50B5D}" destId="{C5851A8D-C378-4D6B-8D95-0A10541C7CAF}" srcOrd="0" destOrd="0" presId="urn:microsoft.com/office/officeart/2005/8/layout/hierarchy6"/>
    <dgm:cxn modelId="{A5657D76-1726-4885-B3AD-1F9A3C5B0396}" type="presParOf" srcId="{FE2E18FA-445D-4682-A1D7-0F668EB50B5D}" destId="{4DC5AAED-19CE-44C0-93E4-64FE7E4E7BC4}" srcOrd="1" destOrd="0" presId="urn:microsoft.com/office/officeart/2005/8/layout/hierarchy6"/>
    <dgm:cxn modelId="{BADE8455-8FDA-4711-8CC0-D19011C2E8D9}" type="presParOf" srcId="{9D7751F8-0BD9-4111-8D77-B1BD54B7C7FF}" destId="{092855A3-0AF1-4C9F-AAAB-421679A5A0CA}" srcOrd="1" destOrd="0" presId="urn:microsoft.com/office/officeart/2005/8/layout/hierarchy6"/>
    <dgm:cxn modelId="{D48CC219-87A7-4811-9D2F-D4736998D18D}" type="presParOf" srcId="{092855A3-0AF1-4C9F-AAAB-421679A5A0CA}" destId="{58D54AFB-2D38-471B-8D00-8DEF8EFA3D30}" srcOrd="0" destOrd="0" presId="urn:microsoft.com/office/officeart/2005/8/layout/hierarchy6"/>
    <dgm:cxn modelId="{AD5516CB-C2ED-4EC1-B421-E18143753B21}" type="presParOf" srcId="{9D7751F8-0BD9-4111-8D77-B1BD54B7C7FF}" destId="{CAFAA5C5-7FC3-48EA-B637-54B5A4DE62A5}" srcOrd="2" destOrd="0" presId="urn:microsoft.com/office/officeart/2005/8/layout/hierarchy6"/>
    <dgm:cxn modelId="{DD9E2B2D-0774-4A06-9D7A-0457CF511EC4}" type="presParOf" srcId="{CAFAA5C5-7FC3-48EA-B637-54B5A4DE62A5}" destId="{4B7EA27C-4508-4529-8DB8-27DF994A5EC6}" srcOrd="0" destOrd="0" presId="urn:microsoft.com/office/officeart/2005/8/layout/hierarchy6"/>
    <dgm:cxn modelId="{4167B521-6BE5-46B3-87D0-32D6C62C422B}" type="presParOf" srcId="{CAFAA5C5-7FC3-48EA-B637-54B5A4DE62A5}" destId="{E09DFAC5-CF13-45A6-85E4-B8CD098A1525}" srcOrd="1" destOrd="0" presId="urn:microsoft.com/office/officeart/2005/8/layout/hierarchy6"/>
    <dgm:cxn modelId="{97595512-F73B-4E63-9275-36DE85CE126C}" type="presParOf" srcId="{9D7751F8-0BD9-4111-8D77-B1BD54B7C7FF}" destId="{984E34DE-04D6-411E-9C7E-35FAACA2C4A7}" srcOrd="3" destOrd="0" presId="urn:microsoft.com/office/officeart/2005/8/layout/hierarchy6"/>
    <dgm:cxn modelId="{E2E18C26-504B-484B-BC44-C142DF44DEBC}" type="presParOf" srcId="{984E34DE-04D6-411E-9C7E-35FAACA2C4A7}" destId="{60C357F4-8C6A-4B19-8EE7-B0BF0174EEF2}" srcOrd="0" destOrd="0" presId="urn:microsoft.com/office/officeart/2005/8/layout/hierarchy6"/>
    <dgm:cxn modelId="{0E821055-1213-4747-93BA-BE667DD24809}" type="presParOf" srcId="{9D7751F8-0BD9-4111-8D77-B1BD54B7C7FF}" destId="{ED1F24F8-1E82-4014-AE4C-4947527AE321}" srcOrd="4" destOrd="0" presId="urn:microsoft.com/office/officeart/2005/8/layout/hierarchy6"/>
    <dgm:cxn modelId="{9979E970-9E40-470C-A856-E62080B0B195}" type="presParOf" srcId="{ED1F24F8-1E82-4014-AE4C-4947527AE321}" destId="{4FF64BF8-8E35-4B8D-9A45-80E0B03A012D}" srcOrd="0" destOrd="0" presId="urn:microsoft.com/office/officeart/2005/8/layout/hierarchy6"/>
    <dgm:cxn modelId="{CC78E530-351E-45B2-9246-170D65A94ED5}" type="presParOf" srcId="{ED1F24F8-1E82-4014-AE4C-4947527AE321}" destId="{64F489D7-E558-46F3-9D07-52543606F765}" srcOrd="1" destOrd="0" presId="urn:microsoft.com/office/officeart/2005/8/layout/hierarchy6"/>
    <dgm:cxn modelId="{B98C76D9-3B33-49DA-82D3-DA19B5A5183E}" type="presParOf" srcId="{9D7751F8-0BD9-4111-8D77-B1BD54B7C7FF}" destId="{A03DA4FB-0F81-414A-A80B-0B89CE2167BE}" srcOrd="5" destOrd="0" presId="urn:microsoft.com/office/officeart/2005/8/layout/hierarchy6"/>
    <dgm:cxn modelId="{F790F2F9-A7AD-494F-8E5D-65196E11F716}" type="presParOf" srcId="{A03DA4FB-0F81-414A-A80B-0B89CE2167BE}" destId="{9CC93418-B54D-408F-8E97-956281EED264}" srcOrd="0" destOrd="0" presId="urn:microsoft.com/office/officeart/2005/8/layout/hierarchy6"/>
    <dgm:cxn modelId="{053A61A4-785E-4B65-A1E6-6AE307B62720}" type="presParOf" srcId="{9D7751F8-0BD9-4111-8D77-B1BD54B7C7FF}" destId="{77A29764-98EE-4CEB-96AD-9D11896C245A}" srcOrd="6" destOrd="0" presId="urn:microsoft.com/office/officeart/2005/8/layout/hierarchy6"/>
    <dgm:cxn modelId="{F1BC1CA7-A441-49AA-8812-45E2736C620E}" type="presParOf" srcId="{77A29764-98EE-4CEB-96AD-9D11896C245A}" destId="{F8AACCC9-7214-4094-BB7A-717B223C6EEA}" srcOrd="0" destOrd="0" presId="urn:microsoft.com/office/officeart/2005/8/layout/hierarchy6"/>
    <dgm:cxn modelId="{98814B10-7275-4B26-93AE-70ED1144F825}" type="presParOf" srcId="{77A29764-98EE-4CEB-96AD-9D11896C245A}" destId="{6DE1CB31-A587-4CD1-B12F-B14E6623C8B7}" srcOrd="1" destOrd="0" presId="urn:microsoft.com/office/officeart/2005/8/layout/hierarchy6"/>
    <dgm:cxn modelId="{8EEB4F8E-CA3A-406A-82D8-45FC553D9EE6}" type="presParOf" srcId="{9D7751F8-0BD9-4111-8D77-B1BD54B7C7FF}" destId="{06A1042E-7288-483D-9840-8587C00A799F}" srcOrd="7" destOrd="0" presId="urn:microsoft.com/office/officeart/2005/8/layout/hierarchy6"/>
    <dgm:cxn modelId="{656B8878-4F7C-4AA0-9708-6D344A907B4B}" type="presParOf" srcId="{06A1042E-7288-483D-9840-8587C00A799F}" destId="{204DB185-AB40-4D69-8E20-20FB274CC3CD}" srcOrd="0" destOrd="0" presId="urn:microsoft.com/office/officeart/2005/8/layout/hierarchy6"/>
    <dgm:cxn modelId="{5C3B9724-F9BD-4D29-B117-FA1484FBBB93}" type="presParOf" srcId="{9D7751F8-0BD9-4111-8D77-B1BD54B7C7FF}" destId="{4E70D168-81DA-4AC4-ADB5-149415DB2704}" srcOrd="8" destOrd="0" presId="urn:microsoft.com/office/officeart/2005/8/layout/hierarchy6"/>
    <dgm:cxn modelId="{4F73D35A-7750-4E27-BF9C-2D6CF07A189D}" type="presParOf" srcId="{4E70D168-81DA-4AC4-ADB5-149415DB2704}" destId="{63759447-4E2F-4170-A407-8576DACA4E0B}" srcOrd="0" destOrd="0" presId="urn:microsoft.com/office/officeart/2005/8/layout/hierarchy6"/>
    <dgm:cxn modelId="{0E1F521D-3726-4F75-BE34-40904E68286C}" type="presParOf" srcId="{4E70D168-81DA-4AC4-ADB5-149415DB2704}" destId="{58065542-F827-43E4-9606-A69521ED0E05}" srcOrd="1" destOrd="0" presId="urn:microsoft.com/office/officeart/2005/8/layout/hierarchy6"/>
    <dgm:cxn modelId="{AF17D568-04A8-4339-904F-FCBF331EE37F}" type="presParOf" srcId="{9D7751F8-0BD9-4111-8D77-B1BD54B7C7FF}" destId="{65FD4674-7BC0-467B-8E86-6075B2FEAB47}" srcOrd="9" destOrd="0" presId="urn:microsoft.com/office/officeart/2005/8/layout/hierarchy6"/>
    <dgm:cxn modelId="{AC236229-BB71-4CFE-B249-AE39F3D35442}" type="presParOf" srcId="{65FD4674-7BC0-467B-8E86-6075B2FEAB47}" destId="{7E0A4107-D1D9-43DE-BB82-51CBC58C4D82}" srcOrd="0" destOrd="0" presId="urn:microsoft.com/office/officeart/2005/8/layout/hierarchy6"/>
    <dgm:cxn modelId="{4193344A-E625-45B9-ACD4-280D990D2922}" type="presParOf" srcId="{9D7751F8-0BD9-4111-8D77-B1BD54B7C7FF}" destId="{9A32E47A-2388-4100-9574-2A41C41CFA4C}" srcOrd="10" destOrd="0" presId="urn:microsoft.com/office/officeart/2005/8/layout/hierarchy6"/>
    <dgm:cxn modelId="{DDD8510B-1518-42A8-A152-33E1475BA151}" type="presParOf" srcId="{9A32E47A-2388-4100-9574-2A41C41CFA4C}" destId="{63158DC5-0F36-4603-A8BC-EC85ED1B66AF}" srcOrd="0" destOrd="0" presId="urn:microsoft.com/office/officeart/2005/8/layout/hierarchy6"/>
    <dgm:cxn modelId="{F7CFAA64-273C-4BA5-8D60-5809462523BA}" type="presParOf" srcId="{9A32E47A-2388-4100-9574-2A41C41CFA4C}" destId="{48EC3BF7-E67C-48AC-8353-90E56891CDE1}" srcOrd="1" destOrd="0" presId="urn:microsoft.com/office/officeart/2005/8/layout/hierarchy6"/>
    <dgm:cxn modelId="{7A12E258-E191-4183-B3D1-B935EEAD25C8}" type="presParOf" srcId="{9D7751F8-0BD9-4111-8D77-B1BD54B7C7FF}" destId="{61A1F77B-BCFE-44D8-BB2E-3C477FC9A911}" srcOrd="11" destOrd="0" presId="urn:microsoft.com/office/officeart/2005/8/layout/hierarchy6"/>
    <dgm:cxn modelId="{EFB9106E-F3D0-4E9C-B30F-C33568389DF1}" type="presParOf" srcId="{61A1F77B-BCFE-44D8-BB2E-3C477FC9A911}" destId="{3E1C6EDE-0F98-4FE9-A395-F5428FFC030E}" srcOrd="0" destOrd="0" presId="urn:microsoft.com/office/officeart/2005/8/layout/hierarchy6"/>
    <dgm:cxn modelId="{62A5FB58-9422-4FA4-8605-32C3FC7DED1A}" type="presParOf" srcId="{9D7751F8-0BD9-4111-8D77-B1BD54B7C7FF}" destId="{A7DD4430-A63E-438E-8451-5BE0EB2EAF9A}" srcOrd="12" destOrd="0" presId="urn:microsoft.com/office/officeart/2005/8/layout/hierarchy6"/>
    <dgm:cxn modelId="{54EF3D18-CCFD-445D-B9C9-FBCF0D5FFD7E}" type="presParOf" srcId="{A7DD4430-A63E-438E-8451-5BE0EB2EAF9A}" destId="{67E759AE-5C50-405C-9CAB-E0D4AAE98F2B}" srcOrd="0" destOrd="0" presId="urn:microsoft.com/office/officeart/2005/8/layout/hierarchy6"/>
    <dgm:cxn modelId="{C32DB69D-DB74-4B36-BDAB-B955F97E50E1}" type="presParOf" srcId="{A7DD4430-A63E-438E-8451-5BE0EB2EAF9A}" destId="{C7EE67ED-8627-4B25-812E-905D90666E0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B6BA2E-B1E9-40BF-8717-C604885A82DC}" type="doc">
      <dgm:prSet loTypeId="urn:microsoft.com/office/officeart/2005/8/layout/chevron1" loCatId="process" qsTypeId="urn:microsoft.com/office/officeart/2005/8/quickstyle/simple1" qsCatId="simple" csTypeId="urn:microsoft.com/office/officeart/2005/8/colors/accent0_1" csCatId="mainScheme" phldr="1"/>
      <dgm:spPr/>
    </dgm:pt>
    <dgm:pt modelId="{EAA2FB82-2EF0-4EDB-AABA-993A9720DE6D}">
      <dgm:prSet phldrT="[Tekst]" custT="1"/>
      <dgm:spPr/>
      <dgm:t>
        <a:bodyPr/>
        <a:lstStyle/>
        <a:p>
          <a:r>
            <a:rPr lang="en-GB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0BE8DCA4-7F82-4AC8-8631-818B52D7DD50}" type="parTrans" cxnId="{23F58C6D-1360-400B-8414-F81580C064D2}">
      <dgm:prSet/>
      <dgm:spPr/>
      <dgm:t>
        <a:bodyPr/>
        <a:lstStyle/>
        <a:p>
          <a:endParaRPr lang="nl-NL"/>
        </a:p>
      </dgm:t>
    </dgm:pt>
    <dgm:pt modelId="{83A5FEE3-2838-42F3-993B-61C16B70B225}" type="sibTrans" cxnId="{23F58C6D-1360-400B-8414-F81580C064D2}">
      <dgm:prSet/>
      <dgm:spPr/>
      <dgm:t>
        <a:bodyPr/>
        <a:lstStyle/>
        <a:p>
          <a:endParaRPr lang="nl-NL"/>
        </a:p>
      </dgm:t>
    </dgm:pt>
    <dgm:pt modelId="{7D5EB243-787A-4753-9071-BA097C8977BD}">
      <dgm:prSet phldrT="[Tekst]" custT="1"/>
      <dgm:spPr/>
      <dgm:t>
        <a:bodyPr/>
        <a:lstStyle/>
        <a:p>
          <a:r>
            <a:rPr lang="en-GB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5BD061EC-B23C-4461-A3C2-DF803CD756DC}" type="parTrans" cxnId="{BABEAB98-094D-4A51-A566-A5CB9208C7B5}">
      <dgm:prSet/>
      <dgm:spPr/>
      <dgm:t>
        <a:bodyPr/>
        <a:lstStyle/>
        <a:p>
          <a:endParaRPr lang="nl-NL"/>
        </a:p>
      </dgm:t>
    </dgm:pt>
    <dgm:pt modelId="{9A2AFA21-7A84-4685-A970-748379260133}" type="sibTrans" cxnId="{BABEAB98-094D-4A51-A566-A5CB9208C7B5}">
      <dgm:prSet/>
      <dgm:spPr/>
      <dgm:t>
        <a:bodyPr/>
        <a:lstStyle/>
        <a:p>
          <a:endParaRPr lang="nl-NL"/>
        </a:p>
      </dgm:t>
    </dgm:pt>
    <dgm:pt modelId="{3E8F6821-A162-4CB6-A2E1-A2B8B38B9475}">
      <dgm:prSet phldrT="[Tekst]" custT="1"/>
      <dgm:spPr/>
      <dgm:t>
        <a:bodyPr/>
        <a:lstStyle/>
        <a:p>
          <a:r>
            <a:rPr lang="en-GB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D1FAAE18-87BD-4291-9A2D-4975809E2F2F}" type="parTrans" cxnId="{2763A8FF-B6AC-472F-A3B3-A991F72571FB}">
      <dgm:prSet/>
      <dgm:spPr/>
      <dgm:t>
        <a:bodyPr/>
        <a:lstStyle/>
        <a:p>
          <a:endParaRPr lang="nl-NL"/>
        </a:p>
      </dgm:t>
    </dgm:pt>
    <dgm:pt modelId="{9F73FD51-1B22-4E10-B0DA-4AC30744B204}" type="sibTrans" cxnId="{2763A8FF-B6AC-472F-A3B3-A991F72571FB}">
      <dgm:prSet/>
      <dgm:spPr/>
      <dgm:t>
        <a:bodyPr/>
        <a:lstStyle/>
        <a:p>
          <a:endParaRPr lang="nl-NL"/>
        </a:p>
      </dgm:t>
    </dgm:pt>
    <dgm:pt modelId="{BE0381D2-5CA0-467B-A880-9B4EDC67355D}">
      <dgm:prSet phldrT="[Tekst]" custT="1"/>
      <dgm:spPr/>
      <dgm:t>
        <a:bodyPr/>
        <a:lstStyle/>
        <a:p>
          <a:r>
            <a:rPr lang="en-GB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FBE7C975-0722-4FD3-9BC9-21C23E5987AF}" type="parTrans" cxnId="{E9048051-FB65-4B2F-9338-C870FE7105EC}">
      <dgm:prSet/>
      <dgm:spPr/>
      <dgm:t>
        <a:bodyPr/>
        <a:lstStyle/>
        <a:p>
          <a:endParaRPr lang="nl-NL"/>
        </a:p>
      </dgm:t>
    </dgm:pt>
    <dgm:pt modelId="{1697737B-58D8-4B8E-9854-D33AB3055F53}" type="sibTrans" cxnId="{E9048051-FB65-4B2F-9338-C870FE7105EC}">
      <dgm:prSet/>
      <dgm:spPr/>
      <dgm:t>
        <a:bodyPr/>
        <a:lstStyle/>
        <a:p>
          <a:endParaRPr lang="nl-NL"/>
        </a:p>
      </dgm:t>
    </dgm:pt>
    <dgm:pt modelId="{3FC95632-9287-460F-9D2A-9B81D35B4FC6}">
      <dgm:prSet phldrT="[Tekst]" custT="1"/>
      <dgm:spPr/>
      <dgm:t>
        <a:bodyPr/>
        <a:lstStyle/>
        <a:p>
          <a:r>
            <a:rPr lang="en-GB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A504E970-67EB-4D07-9168-1ABF96F0BB20}" type="parTrans" cxnId="{4D96BBD8-1038-4AA6-8945-CA7B6E1444A2}">
      <dgm:prSet/>
      <dgm:spPr/>
      <dgm:t>
        <a:bodyPr/>
        <a:lstStyle/>
        <a:p>
          <a:endParaRPr lang="nl-NL"/>
        </a:p>
      </dgm:t>
    </dgm:pt>
    <dgm:pt modelId="{1A395C97-AD1A-46FB-8D8A-C2834348E8E3}" type="sibTrans" cxnId="{4D96BBD8-1038-4AA6-8945-CA7B6E1444A2}">
      <dgm:prSet/>
      <dgm:spPr/>
      <dgm:t>
        <a:bodyPr/>
        <a:lstStyle/>
        <a:p>
          <a:endParaRPr lang="nl-NL"/>
        </a:p>
      </dgm:t>
    </dgm:pt>
    <dgm:pt modelId="{A1673B8E-79D7-4EBA-B4AF-F53A9A043152}">
      <dgm:prSet phldrT="[Tekst]" custT="1"/>
      <dgm:spPr/>
      <dgm:t>
        <a:bodyPr/>
        <a:lstStyle/>
        <a:p>
          <a:r>
            <a:rPr lang="en-GB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E659782B-B81A-4251-BDAF-E72442949B0A}" type="parTrans" cxnId="{24542C4B-0F90-4973-A328-7FECAD8AD8DE}">
      <dgm:prSet/>
      <dgm:spPr/>
      <dgm:t>
        <a:bodyPr/>
        <a:lstStyle/>
        <a:p>
          <a:endParaRPr lang="nl-NL"/>
        </a:p>
      </dgm:t>
    </dgm:pt>
    <dgm:pt modelId="{8104480F-219D-4693-B136-EF250F9F74E7}" type="sibTrans" cxnId="{24542C4B-0F90-4973-A328-7FECAD8AD8DE}">
      <dgm:prSet/>
      <dgm:spPr/>
      <dgm:t>
        <a:bodyPr/>
        <a:lstStyle/>
        <a:p>
          <a:endParaRPr lang="nl-NL"/>
        </a:p>
      </dgm:t>
    </dgm:pt>
    <dgm:pt modelId="{EC5D781F-1019-4896-BD0F-622C31CF936D}" type="pres">
      <dgm:prSet presAssocID="{12B6BA2E-B1E9-40BF-8717-C604885A82DC}" presName="Name0" presStyleCnt="0">
        <dgm:presLayoutVars>
          <dgm:dir/>
          <dgm:animLvl val="lvl"/>
          <dgm:resizeHandles val="exact"/>
        </dgm:presLayoutVars>
      </dgm:prSet>
      <dgm:spPr/>
    </dgm:pt>
    <dgm:pt modelId="{991B9C59-740A-42CA-9BBE-C345BE0E2428}" type="pres">
      <dgm:prSet presAssocID="{EAA2FB82-2EF0-4EDB-AABA-993A9720DE6D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6F9A49C-96F7-45BF-AEAD-9100EA1248DD}" type="pres">
      <dgm:prSet presAssocID="{83A5FEE3-2838-42F3-993B-61C16B70B225}" presName="parTxOnlySpace" presStyleCnt="0"/>
      <dgm:spPr/>
    </dgm:pt>
    <dgm:pt modelId="{81EC12C1-05DB-4F6B-ACCA-A49158AE83F4}" type="pres">
      <dgm:prSet presAssocID="{3FC95632-9287-460F-9D2A-9B81D35B4FC6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7AE19E13-CF70-49F1-BE7A-0FFFD869EA7F}" type="pres">
      <dgm:prSet presAssocID="{1A395C97-AD1A-46FB-8D8A-C2834348E8E3}" presName="parTxOnlySpace" presStyleCnt="0"/>
      <dgm:spPr/>
    </dgm:pt>
    <dgm:pt modelId="{D4568801-DE03-4C9C-8219-39D7544BE166}" type="pres">
      <dgm:prSet presAssocID="{7D5EB243-787A-4753-9071-BA097C8977BD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F219C28E-787A-4373-8A51-59AEA547E9D2}" type="pres">
      <dgm:prSet presAssocID="{9A2AFA21-7A84-4685-A970-748379260133}" presName="parTxOnlySpace" presStyleCnt="0"/>
      <dgm:spPr/>
    </dgm:pt>
    <dgm:pt modelId="{35E0F6F4-F149-439F-AC06-707FC1B0FBC6}" type="pres">
      <dgm:prSet presAssocID="{3E8F6821-A162-4CB6-A2E1-A2B8B38B9475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585435EC-44B8-4EE1-9BFC-5BC73A941EB4}" type="pres">
      <dgm:prSet presAssocID="{9F73FD51-1B22-4E10-B0DA-4AC30744B204}" presName="parTxOnlySpace" presStyleCnt="0"/>
      <dgm:spPr/>
    </dgm:pt>
    <dgm:pt modelId="{1C7024A0-6253-4E79-949C-0C42013E1DFD}" type="pres">
      <dgm:prSet presAssocID="{BE0381D2-5CA0-467B-A880-9B4EDC67355D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B7752A88-A265-4ADF-83E7-0CEF0CFD0556}" type="pres">
      <dgm:prSet presAssocID="{1697737B-58D8-4B8E-9854-D33AB3055F53}" presName="parTxOnlySpace" presStyleCnt="0"/>
      <dgm:spPr/>
    </dgm:pt>
    <dgm:pt modelId="{17AB0BE0-3DEA-44F6-92E2-B7A7D84F8B7D}" type="pres">
      <dgm:prSet presAssocID="{A1673B8E-79D7-4EBA-B4AF-F53A9A043152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F4A6B40-F924-47B9-8004-DD5C9C565B84}" type="presOf" srcId="{7D5EB243-787A-4753-9071-BA097C8977BD}" destId="{D4568801-DE03-4C9C-8219-39D7544BE166}" srcOrd="0" destOrd="0" presId="urn:microsoft.com/office/officeart/2005/8/layout/chevron1"/>
    <dgm:cxn modelId="{24542C4B-0F90-4973-A328-7FECAD8AD8DE}" srcId="{12B6BA2E-B1E9-40BF-8717-C604885A82DC}" destId="{A1673B8E-79D7-4EBA-B4AF-F53A9A043152}" srcOrd="5" destOrd="0" parTransId="{E659782B-B81A-4251-BDAF-E72442949B0A}" sibTransId="{8104480F-219D-4693-B136-EF250F9F74E7}"/>
    <dgm:cxn modelId="{23F58C6D-1360-400B-8414-F81580C064D2}" srcId="{12B6BA2E-B1E9-40BF-8717-C604885A82DC}" destId="{EAA2FB82-2EF0-4EDB-AABA-993A9720DE6D}" srcOrd="0" destOrd="0" parTransId="{0BE8DCA4-7F82-4AC8-8631-818B52D7DD50}" sibTransId="{83A5FEE3-2838-42F3-993B-61C16B70B225}"/>
    <dgm:cxn modelId="{E9048051-FB65-4B2F-9338-C870FE7105EC}" srcId="{12B6BA2E-B1E9-40BF-8717-C604885A82DC}" destId="{BE0381D2-5CA0-467B-A880-9B4EDC67355D}" srcOrd="4" destOrd="0" parTransId="{FBE7C975-0722-4FD3-9BC9-21C23E5987AF}" sibTransId="{1697737B-58D8-4B8E-9854-D33AB3055F53}"/>
    <dgm:cxn modelId="{1E67EE72-9F63-4481-A2AC-BB4B5858015D}" type="presOf" srcId="{BE0381D2-5CA0-467B-A880-9B4EDC67355D}" destId="{1C7024A0-6253-4E79-949C-0C42013E1DFD}" srcOrd="0" destOrd="0" presId="urn:microsoft.com/office/officeart/2005/8/layout/chevron1"/>
    <dgm:cxn modelId="{D441B793-04F8-4727-A93D-693A3D3BD7BD}" type="presOf" srcId="{3FC95632-9287-460F-9D2A-9B81D35B4FC6}" destId="{81EC12C1-05DB-4F6B-ACCA-A49158AE83F4}" srcOrd="0" destOrd="0" presId="urn:microsoft.com/office/officeart/2005/8/layout/chevron1"/>
    <dgm:cxn modelId="{BABEAB98-094D-4A51-A566-A5CB9208C7B5}" srcId="{12B6BA2E-B1E9-40BF-8717-C604885A82DC}" destId="{7D5EB243-787A-4753-9071-BA097C8977BD}" srcOrd="2" destOrd="0" parTransId="{5BD061EC-B23C-4461-A3C2-DF803CD756DC}" sibTransId="{9A2AFA21-7A84-4685-A970-748379260133}"/>
    <dgm:cxn modelId="{FECBF5B0-8B71-4765-A448-02B50064928A}" type="presOf" srcId="{EAA2FB82-2EF0-4EDB-AABA-993A9720DE6D}" destId="{991B9C59-740A-42CA-9BBE-C345BE0E2428}" srcOrd="0" destOrd="0" presId="urn:microsoft.com/office/officeart/2005/8/layout/chevron1"/>
    <dgm:cxn modelId="{172ED4CA-7E03-42DF-8EE1-ACAF0A6F7246}" type="presOf" srcId="{12B6BA2E-B1E9-40BF-8717-C604885A82DC}" destId="{EC5D781F-1019-4896-BD0F-622C31CF936D}" srcOrd="0" destOrd="0" presId="urn:microsoft.com/office/officeart/2005/8/layout/chevron1"/>
    <dgm:cxn modelId="{4D96BBD8-1038-4AA6-8945-CA7B6E1444A2}" srcId="{12B6BA2E-B1E9-40BF-8717-C604885A82DC}" destId="{3FC95632-9287-460F-9D2A-9B81D35B4FC6}" srcOrd="1" destOrd="0" parTransId="{A504E970-67EB-4D07-9168-1ABF96F0BB20}" sibTransId="{1A395C97-AD1A-46FB-8D8A-C2834348E8E3}"/>
    <dgm:cxn modelId="{146843FA-7770-4F79-9B9C-2D5A6E1F2432}" type="presOf" srcId="{3E8F6821-A162-4CB6-A2E1-A2B8B38B9475}" destId="{35E0F6F4-F149-439F-AC06-707FC1B0FBC6}" srcOrd="0" destOrd="0" presId="urn:microsoft.com/office/officeart/2005/8/layout/chevron1"/>
    <dgm:cxn modelId="{E779A8FB-9071-48C8-B920-79481C9A32D8}" type="presOf" srcId="{A1673B8E-79D7-4EBA-B4AF-F53A9A043152}" destId="{17AB0BE0-3DEA-44F6-92E2-B7A7D84F8B7D}" srcOrd="0" destOrd="0" presId="urn:microsoft.com/office/officeart/2005/8/layout/chevron1"/>
    <dgm:cxn modelId="{2763A8FF-B6AC-472F-A3B3-A991F72571FB}" srcId="{12B6BA2E-B1E9-40BF-8717-C604885A82DC}" destId="{3E8F6821-A162-4CB6-A2E1-A2B8B38B9475}" srcOrd="3" destOrd="0" parTransId="{D1FAAE18-87BD-4291-9A2D-4975809E2F2F}" sibTransId="{9F73FD51-1B22-4E10-B0DA-4AC30744B204}"/>
    <dgm:cxn modelId="{8F619263-3041-4CDB-86AE-6CE31BC20820}" type="presParOf" srcId="{EC5D781F-1019-4896-BD0F-622C31CF936D}" destId="{991B9C59-740A-42CA-9BBE-C345BE0E2428}" srcOrd="0" destOrd="0" presId="urn:microsoft.com/office/officeart/2005/8/layout/chevron1"/>
    <dgm:cxn modelId="{DEA29A5F-1ADB-4051-B9E0-E7EEE8BAA582}" type="presParOf" srcId="{EC5D781F-1019-4896-BD0F-622C31CF936D}" destId="{56F9A49C-96F7-45BF-AEAD-9100EA1248DD}" srcOrd="1" destOrd="0" presId="urn:microsoft.com/office/officeart/2005/8/layout/chevron1"/>
    <dgm:cxn modelId="{0B67F23A-6707-4E5A-AF5F-98C26E16A853}" type="presParOf" srcId="{EC5D781F-1019-4896-BD0F-622C31CF936D}" destId="{81EC12C1-05DB-4F6B-ACCA-A49158AE83F4}" srcOrd="2" destOrd="0" presId="urn:microsoft.com/office/officeart/2005/8/layout/chevron1"/>
    <dgm:cxn modelId="{FC6C6EA2-0FF0-4BD3-BA90-7A51392B9E45}" type="presParOf" srcId="{EC5D781F-1019-4896-BD0F-622C31CF936D}" destId="{7AE19E13-CF70-49F1-BE7A-0FFFD869EA7F}" srcOrd="3" destOrd="0" presId="urn:microsoft.com/office/officeart/2005/8/layout/chevron1"/>
    <dgm:cxn modelId="{AEB60DEE-99F4-4F14-B13C-7D28ACDA7470}" type="presParOf" srcId="{EC5D781F-1019-4896-BD0F-622C31CF936D}" destId="{D4568801-DE03-4C9C-8219-39D7544BE166}" srcOrd="4" destOrd="0" presId="urn:microsoft.com/office/officeart/2005/8/layout/chevron1"/>
    <dgm:cxn modelId="{F9E463AA-79A8-4CCE-9F43-D9B24FF05E1A}" type="presParOf" srcId="{EC5D781F-1019-4896-BD0F-622C31CF936D}" destId="{F219C28E-787A-4373-8A51-59AEA547E9D2}" srcOrd="5" destOrd="0" presId="urn:microsoft.com/office/officeart/2005/8/layout/chevron1"/>
    <dgm:cxn modelId="{DF639802-9448-4902-A2A7-8B74FD7B5F9B}" type="presParOf" srcId="{EC5D781F-1019-4896-BD0F-622C31CF936D}" destId="{35E0F6F4-F149-439F-AC06-707FC1B0FBC6}" srcOrd="6" destOrd="0" presId="urn:microsoft.com/office/officeart/2005/8/layout/chevron1"/>
    <dgm:cxn modelId="{D9F1B0CB-85DD-494E-9659-35364A37EFDF}" type="presParOf" srcId="{EC5D781F-1019-4896-BD0F-622C31CF936D}" destId="{585435EC-44B8-4EE1-9BFC-5BC73A941EB4}" srcOrd="7" destOrd="0" presId="urn:microsoft.com/office/officeart/2005/8/layout/chevron1"/>
    <dgm:cxn modelId="{A65D8FFD-3036-4AE6-B1FC-CE0773AB4EE9}" type="presParOf" srcId="{EC5D781F-1019-4896-BD0F-622C31CF936D}" destId="{1C7024A0-6253-4E79-949C-0C42013E1DFD}" srcOrd="8" destOrd="0" presId="urn:microsoft.com/office/officeart/2005/8/layout/chevron1"/>
    <dgm:cxn modelId="{1D55641C-3EB5-4A06-83D9-89D04841FC0A}" type="presParOf" srcId="{EC5D781F-1019-4896-BD0F-622C31CF936D}" destId="{B7752A88-A265-4ADF-83E7-0CEF0CFD0556}" srcOrd="9" destOrd="0" presId="urn:microsoft.com/office/officeart/2005/8/layout/chevron1"/>
    <dgm:cxn modelId="{2D48FA2E-E499-482E-998B-B6C564CC89F1}" type="presParOf" srcId="{EC5D781F-1019-4896-BD0F-622C31CF936D}" destId="{17AB0BE0-3DEA-44F6-92E2-B7A7D84F8B7D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759AE-5C50-405C-9CAB-E0D4AAE98F2B}">
      <dsp:nvSpPr>
        <dsp:cNvPr id="0" name=""/>
        <dsp:cNvSpPr/>
      </dsp:nvSpPr>
      <dsp:spPr>
        <a:xfrm>
          <a:off x="0" y="4704872"/>
          <a:ext cx="10722246" cy="668046"/>
        </a:xfrm>
        <a:prstGeom prst="roundRect">
          <a:avLst>
            <a:gd name="adj" fmla="val 10000"/>
          </a:avLst>
        </a:prstGeom>
        <a:solidFill>
          <a:srgbClr val="CC3300">
            <a:alpha val="30196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Priority</a:t>
          </a:r>
        </a:p>
      </dsp:txBody>
      <dsp:txXfrm>
        <a:off x="0" y="4704872"/>
        <a:ext cx="3216674" cy="668046"/>
      </dsp:txXfrm>
    </dsp:sp>
    <dsp:sp modelId="{63158DC5-0F36-4603-A8BC-EC85ED1B66AF}">
      <dsp:nvSpPr>
        <dsp:cNvPr id="0" name=""/>
        <dsp:cNvSpPr/>
      </dsp:nvSpPr>
      <dsp:spPr>
        <a:xfrm>
          <a:off x="0" y="3925485"/>
          <a:ext cx="10722246" cy="668046"/>
        </a:xfrm>
        <a:prstGeom prst="roundRect">
          <a:avLst>
            <a:gd name="adj" fmla="val 10000"/>
          </a:avLst>
        </a:prstGeom>
        <a:solidFill>
          <a:srgbClr val="CC3300">
            <a:alpha val="30196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Measurement frequency</a:t>
          </a:r>
        </a:p>
      </dsp:txBody>
      <dsp:txXfrm>
        <a:off x="0" y="3925485"/>
        <a:ext cx="3216674" cy="668046"/>
      </dsp:txXfrm>
    </dsp:sp>
    <dsp:sp modelId="{63759447-4E2F-4170-A407-8576DACA4E0B}">
      <dsp:nvSpPr>
        <dsp:cNvPr id="0" name=""/>
        <dsp:cNvSpPr/>
      </dsp:nvSpPr>
      <dsp:spPr>
        <a:xfrm>
          <a:off x="0" y="3146098"/>
          <a:ext cx="10722246" cy="668046"/>
        </a:xfrm>
        <a:prstGeom prst="roundRect">
          <a:avLst>
            <a:gd name="adj" fmla="val 10000"/>
          </a:avLst>
        </a:prstGeom>
        <a:solidFill>
          <a:srgbClr val="CC3300">
            <a:alpha val="30196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Measurement method</a:t>
          </a:r>
        </a:p>
      </dsp:txBody>
      <dsp:txXfrm>
        <a:off x="0" y="3146098"/>
        <a:ext cx="3216674" cy="668046"/>
      </dsp:txXfrm>
    </dsp:sp>
    <dsp:sp modelId="{F8AACCC9-7214-4094-BB7A-717B223C6EEA}">
      <dsp:nvSpPr>
        <dsp:cNvPr id="0" name=""/>
        <dsp:cNvSpPr/>
      </dsp:nvSpPr>
      <dsp:spPr>
        <a:xfrm>
          <a:off x="0" y="2366710"/>
          <a:ext cx="10722246" cy="668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Specification</a:t>
          </a:r>
        </a:p>
      </dsp:txBody>
      <dsp:txXfrm>
        <a:off x="0" y="2366710"/>
        <a:ext cx="3216674" cy="668046"/>
      </dsp:txXfrm>
    </dsp:sp>
    <dsp:sp modelId="{4FF64BF8-8E35-4B8D-9A45-80E0B03A012D}">
      <dsp:nvSpPr>
        <dsp:cNvPr id="0" name=""/>
        <dsp:cNvSpPr/>
      </dsp:nvSpPr>
      <dsp:spPr>
        <a:xfrm>
          <a:off x="0" y="1587323"/>
          <a:ext cx="10722246" cy="668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baseline="0" noProof="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CTQ</a:t>
          </a:r>
          <a:r>
            <a:rPr lang="en-GB" sz="2000" kern="1200" baseline="-25000" noProof="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int</a:t>
          </a:r>
          <a:endParaRPr lang="en-GB" sz="2000" kern="1200" baseline="-25000" noProof="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587323"/>
        <a:ext cx="3216674" cy="668046"/>
      </dsp:txXfrm>
    </dsp:sp>
    <dsp:sp modelId="{4B7EA27C-4508-4529-8DB8-27DF994A5EC6}">
      <dsp:nvSpPr>
        <dsp:cNvPr id="0" name=""/>
        <dsp:cNvSpPr/>
      </dsp:nvSpPr>
      <dsp:spPr>
        <a:xfrm>
          <a:off x="0" y="807936"/>
          <a:ext cx="10722246" cy="668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CTQ</a:t>
          </a:r>
          <a:r>
            <a:rPr lang="en-GB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ext</a:t>
          </a:r>
        </a:p>
      </dsp:txBody>
      <dsp:txXfrm>
        <a:off x="0" y="807936"/>
        <a:ext cx="3216674" cy="668046"/>
      </dsp:txXfrm>
    </dsp:sp>
    <dsp:sp modelId="{C5851A8D-C378-4D6B-8D95-0A10541C7CAF}">
      <dsp:nvSpPr>
        <dsp:cNvPr id="0" name=""/>
        <dsp:cNvSpPr/>
      </dsp:nvSpPr>
      <dsp:spPr>
        <a:xfrm>
          <a:off x="0" y="41034"/>
          <a:ext cx="10722246" cy="668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VOC/VOB</a:t>
          </a:r>
          <a:endParaRPr lang="en-GB" sz="1000" kern="1200" noProof="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41034"/>
        <a:ext cx="3216674" cy="668046"/>
      </dsp:txXfrm>
    </dsp:sp>
    <dsp:sp modelId="{DF7B6735-86DB-4588-BAF2-76DCF77300F1}">
      <dsp:nvSpPr>
        <dsp:cNvPr id="0" name=""/>
        <dsp:cNvSpPr/>
      </dsp:nvSpPr>
      <dsp:spPr>
        <a:xfrm>
          <a:off x="3444162" y="84219"/>
          <a:ext cx="6836150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3460467" y="100524"/>
        <a:ext cx="6803540" cy="524095"/>
      </dsp:txXfrm>
    </dsp:sp>
    <dsp:sp modelId="{B712EFAF-932D-4FEE-BC92-EA0F7C065058}">
      <dsp:nvSpPr>
        <dsp:cNvPr id="0" name=""/>
        <dsp:cNvSpPr/>
      </dsp:nvSpPr>
      <dsp:spPr>
        <a:xfrm>
          <a:off x="5654003" y="640924"/>
          <a:ext cx="1208234" cy="222682"/>
        </a:xfrm>
        <a:custGeom>
          <a:avLst/>
          <a:gdLst/>
          <a:ahLst/>
          <a:cxnLst/>
          <a:rect l="0" t="0" r="0" b="0"/>
          <a:pathLst>
            <a:path>
              <a:moveTo>
                <a:pt x="1208234" y="0"/>
              </a:moveTo>
              <a:lnTo>
                <a:pt x="1208234" y="111341"/>
              </a:lnTo>
              <a:lnTo>
                <a:pt x="0" y="111341"/>
              </a:lnTo>
              <a:lnTo>
                <a:pt x="0" y="22268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3BDC04-6132-4C0E-8F85-5A58CA48F98B}">
      <dsp:nvSpPr>
        <dsp:cNvPr id="0" name=""/>
        <dsp:cNvSpPr/>
      </dsp:nvSpPr>
      <dsp:spPr>
        <a:xfrm>
          <a:off x="5263205" y="863606"/>
          <a:ext cx="781597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x</a:t>
          </a:r>
        </a:p>
      </dsp:txBody>
      <dsp:txXfrm>
        <a:off x="5279510" y="879911"/>
        <a:ext cx="748987" cy="524095"/>
      </dsp:txXfrm>
    </dsp:sp>
    <dsp:sp modelId="{CC569C69-8C99-4F0B-AB5D-5A1457A9ACEA}">
      <dsp:nvSpPr>
        <dsp:cNvPr id="0" name=""/>
        <dsp:cNvSpPr/>
      </dsp:nvSpPr>
      <dsp:spPr>
        <a:xfrm>
          <a:off x="5608283" y="1420312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050FF7-4DB5-4B70-A280-3B78F833D038}">
      <dsp:nvSpPr>
        <dsp:cNvPr id="0" name=""/>
        <dsp:cNvSpPr/>
      </dsp:nvSpPr>
      <dsp:spPr>
        <a:xfrm>
          <a:off x="5251802" y="1642994"/>
          <a:ext cx="804402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5268107" y="1659299"/>
        <a:ext cx="771792" cy="524095"/>
      </dsp:txXfrm>
    </dsp:sp>
    <dsp:sp modelId="{0FAC72B2-D592-49F8-9340-CD9A7ED30217}">
      <dsp:nvSpPr>
        <dsp:cNvPr id="0" name=""/>
        <dsp:cNvSpPr/>
      </dsp:nvSpPr>
      <dsp:spPr>
        <a:xfrm>
          <a:off x="5608283" y="2199699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90C19-04B8-4855-BEFB-DDF7E5FF7EE6}">
      <dsp:nvSpPr>
        <dsp:cNvPr id="0" name=""/>
        <dsp:cNvSpPr/>
      </dsp:nvSpPr>
      <dsp:spPr>
        <a:xfrm>
          <a:off x="5251802" y="2422381"/>
          <a:ext cx="804402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5268107" y="2438686"/>
        <a:ext cx="771792" cy="524095"/>
      </dsp:txXfrm>
    </dsp:sp>
    <dsp:sp modelId="{5A544C20-D779-4019-BBBC-2A05CBAF8D0F}">
      <dsp:nvSpPr>
        <dsp:cNvPr id="0" name=""/>
        <dsp:cNvSpPr/>
      </dsp:nvSpPr>
      <dsp:spPr>
        <a:xfrm>
          <a:off x="5608283" y="2979086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5830DC-779C-4E20-91FA-801E5121EF49}">
      <dsp:nvSpPr>
        <dsp:cNvPr id="0" name=""/>
        <dsp:cNvSpPr/>
      </dsp:nvSpPr>
      <dsp:spPr>
        <a:xfrm>
          <a:off x="5251802" y="3201768"/>
          <a:ext cx="804402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5268107" y="3218073"/>
        <a:ext cx="771792" cy="524095"/>
      </dsp:txXfrm>
    </dsp:sp>
    <dsp:sp modelId="{0AA83A6C-73AA-41F0-9B89-B570526ED3FC}">
      <dsp:nvSpPr>
        <dsp:cNvPr id="0" name=""/>
        <dsp:cNvSpPr/>
      </dsp:nvSpPr>
      <dsp:spPr>
        <a:xfrm>
          <a:off x="5608283" y="3758473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ABD85-29AD-45CC-A91C-1A5BDE173414}">
      <dsp:nvSpPr>
        <dsp:cNvPr id="0" name=""/>
        <dsp:cNvSpPr/>
      </dsp:nvSpPr>
      <dsp:spPr>
        <a:xfrm>
          <a:off x="5236474" y="3981155"/>
          <a:ext cx="835057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5252779" y="3997460"/>
        <a:ext cx="802447" cy="524095"/>
      </dsp:txXfrm>
    </dsp:sp>
    <dsp:sp modelId="{3AD6A840-E761-4456-90F0-676272247C41}">
      <dsp:nvSpPr>
        <dsp:cNvPr id="0" name=""/>
        <dsp:cNvSpPr/>
      </dsp:nvSpPr>
      <dsp:spPr>
        <a:xfrm>
          <a:off x="5608283" y="4537861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54981-5577-4269-B24F-DA5E23134167}">
      <dsp:nvSpPr>
        <dsp:cNvPr id="0" name=""/>
        <dsp:cNvSpPr/>
      </dsp:nvSpPr>
      <dsp:spPr>
        <a:xfrm>
          <a:off x="5251802" y="4760543"/>
          <a:ext cx="804402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5268107" y="4776848"/>
        <a:ext cx="771792" cy="524095"/>
      </dsp:txXfrm>
    </dsp:sp>
    <dsp:sp modelId="{469A5664-D54E-4E8E-92C4-945A9D6EAAC2}">
      <dsp:nvSpPr>
        <dsp:cNvPr id="0" name=""/>
        <dsp:cNvSpPr/>
      </dsp:nvSpPr>
      <dsp:spPr>
        <a:xfrm>
          <a:off x="6862238" y="640924"/>
          <a:ext cx="1200706" cy="222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341"/>
              </a:lnTo>
              <a:lnTo>
                <a:pt x="1200706" y="111341"/>
              </a:lnTo>
              <a:lnTo>
                <a:pt x="1200706" y="22268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65FF94-3F09-403D-AA1F-45C24F354ADB}">
      <dsp:nvSpPr>
        <dsp:cNvPr id="0" name=""/>
        <dsp:cNvSpPr/>
      </dsp:nvSpPr>
      <dsp:spPr>
        <a:xfrm>
          <a:off x="7664617" y="863606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7680922" y="879911"/>
        <a:ext cx="764043" cy="524095"/>
      </dsp:txXfrm>
    </dsp:sp>
    <dsp:sp modelId="{24713F27-FC50-4FA2-B0C3-9DBB51BEB488}">
      <dsp:nvSpPr>
        <dsp:cNvPr id="0" name=""/>
        <dsp:cNvSpPr/>
      </dsp:nvSpPr>
      <dsp:spPr>
        <a:xfrm>
          <a:off x="7272765" y="1420312"/>
          <a:ext cx="790178" cy="222682"/>
        </a:xfrm>
        <a:custGeom>
          <a:avLst/>
          <a:gdLst/>
          <a:ahLst/>
          <a:cxnLst/>
          <a:rect l="0" t="0" r="0" b="0"/>
          <a:pathLst>
            <a:path>
              <a:moveTo>
                <a:pt x="790178" y="0"/>
              </a:moveTo>
              <a:lnTo>
                <a:pt x="790178" y="111341"/>
              </a:lnTo>
              <a:lnTo>
                <a:pt x="0" y="111341"/>
              </a:lnTo>
              <a:lnTo>
                <a:pt x="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3D3D9-C71A-41B1-A8BC-9E3CAF831101}">
      <dsp:nvSpPr>
        <dsp:cNvPr id="0" name=""/>
        <dsp:cNvSpPr/>
      </dsp:nvSpPr>
      <dsp:spPr>
        <a:xfrm>
          <a:off x="6874438" y="1642994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6890743" y="1659299"/>
        <a:ext cx="764043" cy="524095"/>
      </dsp:txXfrm>
    </dsp:sp>
    <dsp:sp modelId="{76A3A4CE-4AAC-4E18-91DF-75C4CF1D7CD8}">
      <dsp:nvSpPr>
        <dsp:cNvPr id="0" name=""/>
        <dsp:cNvSpPr/>
      </dsp:nvSpPr>
      <dsp:spPr>
        <a:xfrm>
          <a:off x="6739579" y="2199699"/>
          <a:ext cx="533186" cy="222682"/>
        </a:xfrm>
        <a:custGeom>
          <a:avLst/>
          <a:gdLst/>
          <a:ahLst/>
          <a:cxnLst/>
          <a:rect l="0" t="0" r="0" b="0"/>
          <a:pathLst>
            <a:path>
              <a:moveTo>
                <a:pt x="533186" y="0"/>
              </a:moveTo>
              <a:lnTo>
                <a:pt x="533186" y="111341"/>
              </a:lnTo>
              <a:lnTo>
                <a:pt x="0" y="111341"/>
              </a:lnTo>
              <a:lnTo>
                <a:pt x="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F8C9A2-39B5-4C97-9788-CE3F12F23727}">
      <dsp:nvSpPr>
        <dsp:cNvPr id="0" name=""/>
        <dsp:cNvSpPr/>
      </dsp:nvSpPr>
      <dsp:spPr>
        <a:xfrm>
          <a:off x="6341252" y="2422381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6357557" y="2438686"/>
        <a:ext cx="764043" cy="524095"/>
      </dsp:txXfrm>
    </dsp:sp>
    <dsp:sp modelId="{A4350C34-BE1A-4036-8626-72F46615D7A5}">
      <dsp:nvSpPr>
        <dsp:cNvPr id="0" name=""/>
        <dsp:cNvSpPr/>
      </dsp:nvSpPr>
      <dsp:spPr>
        <a:xfrm>
          <a:off x="6693859" y="2979086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E36F5E-F45F-47BC-BEB9-E4CB1ACBD817}">
      <dsp:nvSpPr>
        <dsp:cNvPr id="0" name=""/>
        <dsp:cNvSpPr/>
      </dsp:nvSpPr>
      <dsp:spPr>
        <a:xfrm>
          <a:off x="6341252" y="3201768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6357557" y="3218073"/>
        <a:ext cx="764043" cy="524095"/>
      </dsp:txXfrm>
    </dsp:sp>
    <dsp:sp modelId="{B96C0542-7343-4754-A078-B86ED276D07A}">
      <dsp:nvSpPr>
        <dsp:cNvPr id="0" name=""/>
        <dsp:cNvSpPr/>
      </dsp:nvSpPr>
      <dsp:spPr>
        <a:xfrm>
          <a:off x="6693859" y="3758473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593FF-FC3F-4F0E-9998-82C184D54A07}">
      <dsp:nvSpPr>
        <dsp:cNvPr id="0" name=""/>
        <dsp:cNvSpPr/>
      </dsp:nvSpPr>
      <dsp:spPr>
        <a:xfrm>
          <a:off x="6341252" y="3981155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6357557" y="3997460"/>
        <a:ext cx="764043" cy="524095"/>
      </dsp:txXfrm>
    </dsp:sp>
    <dsp:sp modelId="{B9CD9588-E822-4D0E-8C2D-7BE8B5CF3931}">
      <dsp:nvSpPr>
        <dsp:cNvPr id="0" name=""/>
        <dsp:cNvSpPr/>
      </dsp:nvSpPr>
      <dsp:spPr>
        <a:xfrm>
          <a:off x="6693859" y="4537861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04FBA-AA75-4263-B8AB-4FA0CF54C5E8}">
      <dsp:nvSpPr>
        <dsp:cNvPr id="0" name=""/>
        <dsp:cNvSpPr/>
      </dsp:nvSpPr>
      <dsp:spPr>
        <a:xfrm>
          <a:off x="6322050" y="4760543"/>
          <a:ext cx="835057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6338355" y="4776848"/>
        <a:ext cx="802447" cy="524095"/>
      </dsp:txXfrm>
    </dsp:sp>
    <dsp:sp modelId="{04EC7B63-2141-4D09-ADEC-F53BEF6E9DFD}">
      <dsp:nvSpPr>
        <dsp:cNvPr id="0" name=""/>
        <dsp:cNvSpPr/>
      </dsp:nvSpPr>
      <dsp:spPr>
        <a:xfrm>
          <a:off x="7272765" y="2199699"/>
          <a:ext cx="533186" cy="222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341"/>
              </a:lnTo>
              <a:lnTo>
                <a:pt x="533186" y="111341"/>
              </a:lnTo>
              <a:lnTo>
                <a:pt x="533186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1CEE4A-8EDB-4A4C-A31F-BDA6A87E36FA}">
      <dsp:nvSpPr>
        <dsp:cNvPr id="0" name=""/>
        <dsp:cNvSpPr/>
      </dsp:nvSpPr>
      <dsp:spPr>
        <a:xfrm>
          <a:off x="7407625" y="2422381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7423930" y="2438686"/>
        <a:ext cx="764043" cy="524095"/>
      </dsp:txXfrm>
    </dsp:sp>
    <dsp:sp modelId="{6668BF7A-A0C3-4D8F-9B7F-2E2FD24F20C1}">
      <dsp:nvSpPr>
        <dsp:cNvPr id="0" name=""/>
        <dsp:cNvSpPr/>
      </dsp:nvSpPr>
      <dsp:spPr>
        <a:xfrm>
          <a:off x="7760232" y="2979086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92C5C-1655-4CB7-89FE-855326647A87}">
      <dsp:nvSpPr>
        <dsp:cNvPr id="0" name=""/>
        <dsp:cNvSpPr/>
      </dsp:nvSpPr>
      <dsp:spPr>
        <a:xfrm>
          <a:off x="7407625" y="3201768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7423930" y="3218073"/>
        <a:ext cx="764043" cy="524095"/>
      </dsp:txXfrm>
    </dsp:sp>
    <dsp:sp modelId="{B935279F-5F51-4D77-956C-E545CD69DBAD}">
      <dsp:nvSpPr>
        <dsp:cNvPr id="0" name=""/>
        <dsp:cNvSpPr/>
      </dsp:nvSpPr>
      <dsp:spPr>
        <a:xfrm>
          <a:off x="7760232" y="3758473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D03992-F119-4D8E-B5B7-7549689846AA}">
      <dsp:nvSpPr>
        <dsp:cNvPr id="0" name=""/>
        <dsp:cNvSpPr/>
      </dsp:nvSpPr>
      <dsp:spPr>
        <a:xfrm>
          <a:off x="7407625" y="3981155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7423930" y="3997460"/>
        <a:ext cx="764043" cy="524095"/>
      </dsp:txXfrm>
    </dsp:sp>
    <dsp:sp modelId="{7CBF971D-5BA7-4276-B6F6-E7E15E796CCD}">
      <dsp:nvSpPr>
        <dsp:cNvPr id="0" name=""/>
        <dsp:cNvSpPr/>
      </dsp:nvSpPr>
      <dsp:spPr>
        <a:xfrm>
          <a:off x="7760232" y="4537861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A3EB80-96A6-46E8-87D5-5987B8F7B862}">
      <dsp:nvSpPr>
        <dsp:cNvPr id="0" name=""/>
        <dsp:cNvSpPr/>
      </dsp:nvSpPr>
      <dsp:spPr>
        <a:xfrm>
          <a:off x="7407625" y="4760543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7423930" y="4776848"/>
        <a:ext cx="764043" cy="524095"/>
      </dsp:txXfrm>
    </dsp:sp>
    <dsp:sp modelId="{9DF94C25-14B7-4ECF-9A8F-978A9AD74D12}">
      <dsp:nvSpPr>
        <dsp:cNvPr id="0" name=""/>
        <dsp:cNvSpPr/>
      </dsp:nvSpPr>
      <dsp:spPr>
        <a:xfrm>
          <a:off x="8062944" y="1420312"/>
          <a:ext cx="790178" cy="222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341"/>
              </a:lnTo>
              <a:lnTo>
                <a:pt x="790178" y="111341"/>
              </a:lnTo>
              <a:lnTo>
                <a:pt x="790178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AC5195-940E-40AA-B584-EC4F0D7A6910}">
      <dsp:nvSpPr>
        <dsp:cNvPr id="0" name=""/>
        <dsp:cNvSpPr/>
      </dsp:nvSpPr>
      <dsp:spPr>
        <a:xfrm>
          <a:off x="8454796" y="1642994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8471101" y="1659299"/>
        <a:ext cx="764043" cy="524095"/>
      </dsp:txXfrm>
    </dsp:sp>
    <dsp:sp modelId="{3B95945A-ACAA-4C1E-8AEB-5F812FFA4AD0}">
      <dsp:nvSpPr>
        <dsp:cNvPr id="0" name=""/>
        <dsp:cNvSpPr/>
      </dsp:nvSpPr>
      <dsp:spPr>
        <a:xfrm>
          <a:off x="8807402" y="2199699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E1B272-32A6-4C49-8BF4-A9E1C630352A}">
      <dsp:nvSpPr>
        <dsp:cNvPr id="0" name=""/>
        <dsp:cNvSpPr/>
      </dsp:nvSpPr>
      <dsp:spPr>
        <a:xfrm>
          <a:off x="8454796" y="2422381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8471101" y="2438686"/>
        <a:ext cx="764043" cy="524095"/>
      </dsp:txXfrm>
    </dsp:sp>
    <dsp:sp modelId="{D2369DE5-0832-4B55-920F-642EE4CADF4B}">
      <dsp:nvSpPr>
        <dsp:cNvPr id="0" name=""/>
        <dsp:cNvSpPr/>
      </dsp:nvSpPr>
      <dsp:spPr>
        <a:xfrm>
          <a:off x="8807402" y="2979086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FF5690-349E-415E-B8B8-0D77C9D5CBE9}">
      <dsp:nvSpPr>
        <dsp:cNvPr id="0" name=""/>
        <dsp:cNvSpPr/>
      </dsp:nvSpPr>
      <dsp:spPr>
        <a:xfrm>
          <a:off x="8454796" y="3201768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8471101" y="3218073"/>
        <a:ext cx="764043" cy="524095"/>
      </dsp:txXfrm>
    </dsp:sp>
    <dsp:sp modelId="{730A7397-F27D-4F90-8932-F752A494465C}">
      <dsp:nvSpPr>
        <dsp:cNvPr id="0" name=""/>
        <dsp:cNvSpPr/>
      </dsp:nvSpPr>
      <dsp:spPr>
        <a:xfrm>
          <a:off x="8807402" y="3758473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B5592-56EF-4D7F-99CE-70EC6B61EA99}">
      <dsp:nvSpPr>
        <dsp:cNvPr id="0" name=""/>
        <dsp:cNvSpPr/>
      </dsp:nvSpPr>
      <dsp:spPr>
        <a:xfrm>
          <a:off x="8454796" y="3981155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8471101" y="3997460"/>
        <a:ext cx="764043" cy="524095"/>
      </dsp:txXfrm>
    </dsp:sp>
    <dsp:sp modelId="{78D92691-B72F-4891-9192-083EF827738D}">
      <dsp:nvSpPr>
        <dsp:cNvPr id="0" name=""/>
        <dsp:cNvSpPr/>
      </dsp:nvSpPr>
      <dsp:spPr>
        <a:xfrm>
          <a:off x="8807402" y="4537861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7EC8E1-C31B-4A47-BF38-B98C20BC72A9}">
      <dsp:nvSpPr>
        <dsp:cNvPr id="0" name=""/>
        <dsp:cNvSpPr/>
      </dsp:nvSpPr>
      <dsp:spPr>
        <a:xfrm>
          <a:off x="8454796" y="4760543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8471101" y="4776848"/>
        <a:ext cx="764043" cy="5240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1B9C59-740A-42CA-9BBE-C345BE0E2428}">
      <dsp:nvSpPr>
        <dsp:cNvPr id="0" name=""/>
        <dsp:cNvSpPr/>
      </dsp:nvSpPr>
      <dsp:spPr>
        <a:xfrm>
          <a:off x="5238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366862" y="0"/>
        <a:ext cx="1225610" cy="723247"/>
      </dsp:txXfrm>
    </dsp:sp>
    <dsp:sp modelId="{81EC12C1-05DB-4F6B-ACCA-A49158AE83F4}">
      <dsp:nvSpPr>
        <dsp:cNvPr id="0" name=""/>
        <dsp:cNvSpPr/>
      </dsp:nvSpPr>
      <dsp:spPr>
        <a:xfrm>
          <a:off x="1759210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2120834" y="0"/>
        <a:ext cx="1225610" cy="723247"/>
      </dsp:txXfrm>
    </dsp:sp>
    <dsp:sp modelId="{D4568801-DE03-4C9C-8219-39D7544BE166}">
      <dsp:nvSpPr>
        <dsp:cNvPr id="0" name=""/>
        <dsp:cNvSpPr/>
      </dsp:nvSpPr>
      <dsp:spPr>
        <a:xfrm>
          <a:off x="3513181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3874805" y="0"/>
        <a:ext cx="1225610" cy="723247"/>
      </dsp:txXfrm>
    </dsp:sp>
    <dsp:sp modelId="{35E0F6F4-F149-439F-AC06-707FC1B0FBC6}">
      <dsp:nvSpPr>
        <dsp:cNvPr id="0" name=""/>
        <dsp:cNvSpPr/>
      </dsp:nvSpPr>
      <dsp:spPr>
        <a:xfrm>
          <a:off x="5267153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5628777" y="0"/>
        <a:ext cx="1225610" cy="723247"/>
      </dsp:txXfrm>
    </dsp:sp>
    <dsp:sp modelId="{1C7024A0-6253-4E79-949C-0C42013E1DFD}">
      <dsp:nvSpPr>
        <dsp:cNvPr id="0" name=""/>
        <dsp:cNvSpPr/>
      </dsp:nvSpPr>
      <dsp:spPr>
        <a:xfrm>
          <a:off x="7021124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7382748" y="0"/>
        <a:ext cx="1225610" cy="723247"/>
      </dsp:txXfrm>
    </dsp:sp>
    <dsp:sp modelId="{17AB0BE0-3DEA-44F6-92E2-B7A7D84F8B7D}">
      <dsp:nvSpPr>
        <dsp:cNvPr id="0" name=""/>
        <dsp:cNvSpPr/>
      </dsp:nvSpPr>
      <dsp:spPr>
        <a:xfrm>
          <a:off x="8775095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9136719" y="0"/>
        <a:ext cx="1225610" cy="723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2" Type="http://schemas.openxmlformats.org/officeDocument/2006/relationships/tags" Target="../tags/tag41.xml"/><Relationship Id="rId1" Type="http://schemas.openxmlformats.org/officeDocument/2006/relationships/theme" Target="../theme/theme2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1" y="0"/>
            <a:ext cx="3076364" cy="511731"/>
          </a:xfrm>
          <a:prstGeom prst="rect">
            <a:avLst/>
          </a:prstGeom>
        </p:spPr>
        <p:txBody>
          <a:bodyPr vert="horz" lIns="94633" tIns="47317" rIns="94633" bIns="47317" rtlCol="0"/>
          <a:lstStyle>
            <a:lvl1pPr algn="l">
              <a:defRPr sz="13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4021296" y="0"/>
            <a:ext cx="3076364" cy="511731"/>
          </a:xfrm>
          <a:prstGeom prst="rect">
            <a:avLst/>
          </a:prstGeom>
        </p:spPr>
        <p:txBody>
          <a:bodyPr vert="horz" lIns="94633" tIns="47317" rIns="94633" bIns="47317" rtlCol="0"/>
          <a:lstStyle>
            <a:lvl1pPr algn="r">
              <a:defRPr sz="1300"/>
            </a:lvl1pPr>
          </a:lstStyle>
          <a:p>
            <a:pPr>
              <a:defRPr/>
            </a:pPr>
            <a:fld id="{D972CD1D-7587-4564-AB82-B45EAB43081C}" type="datetimeFigureOut">
              <a:rPr lang="nl-NL"/>
              <a:pPr>
                <a:defRPr/>
              </a:pPr>
              <a:t>6-6-2025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139700" y="768350"/>
            <a:ext cx="6819900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633" tIns="47317" rIns="94633" bIns="47317" rtlCol="0"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1" y="9721107"/>
            <a:ext cx="3076364" cy="511731"/>
          </a:xfrm>
          <a:prstGeom prst="rect">
            <a:avLst/>
          </a:prstGeom>
        </p:spPr>
        <p:txBody>
          <a:bodyPr vert="horz" lIns="94633" tIns="47317" rIns="94633" bIns="47317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4021296" y="9721107"/>
            <a:ext cx="3076364" cy="511731"/>
          </a:xfrm>
          <a:prstGeom prst="rect">
            <a:avLst/>
          </a:prstGeom>
        </p:spPr>
        <p:txBody>
          <a:bodyPr vert="horz" lIns="94633" tIns="47317" rIns="94633" bIns="47317" rtlCol="0" anchor="b"/>
          <a:lstStyle>
            <a:lvl1pPr algn="r">
              <a:defRPr sz="1300"/>
            </a:lvl1pPr>
          </a:lstStyle>
          <a:p>
            <a:pPr>
              <a:defRPr/>
            </a:pPr>
            <a:fld id="{E4BC2DFB-240E-4C70-969E-A6ABAF2C742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05693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2" kern="1200">
        <a:solidFill>
          <a:schemeClr val="tx1"/>
        </a:solidFill>
        <a:latin typeface="+mn-lt"/>
        <a:ea typeface="+mn-ea"/>
        <a:cs typeface="+mn-cs"/>
      </a:defRPr>
    </a:lvl1pPr>
    <a:lvl2pPr marL="458023" algn="l" rtl="0" eaLnBrk="0" fontAlgn="base" hangingPunct="0">
      <a:spcBef>
        <a:spcPct val="30000"/>
      </a:spcBef>
      <a:spcAft>
        <a:spcPct val="0"/>
      </a:spcAft>
      <a:defRPr sz="1202" kern="1200">
        <a:solidFill>
          <a:schemeClr val="tx1"/>
        </a:solidFill>
        <a:latin typeface="+mn-lt"/>
        <a:ea typeface="+mn-ea"/>
        <a:cs typeface="+mn-cs"/>
      </a:defRPr>
    </a:lvl2pPr>
    <a:lvl3pPr marL="916046" algn="l" rtl="0" eaLnBrk="0" fontAlgn="base" hangingPunct="0">
      <a:spcBef>
        <a:spcPct val="30000"/>
      </a:spcBef>
      <a:spcAft>
        <a:spcPct val="0"/>
      </a:spcAft>
      <a:defRPr sz="1202" kern="1200">
        <a:solidFill>
          <a:schemeClr val="tx1"/>
        </a:solidFill>
        <a:latin typeface="+mn-lt"/>
        <a:ea typeface="+mn-ea"/>
        <a:cs typeface="+mn-cs"/>
      </a:defRPr>
    </a:lvl3pPr>
    <a:lvl4pPr marL="1374069" algn="l" rtl="0" eaLnBrk="0" fontAlgn="base" hangingPunct="0">
      <a:spcBef>
        <a:spcPct val="30000"/>
      </a:spcBef>
      <a:spcAft>
        <a:spcPct val="0"/>
      </a:spcAft>
      <a:defRPr sz="1202" kern="1200">
        <a:solidFill>
          <a:schemeClr val="tx1"/>
        </a:solidFill>
        <a:latin typeface="+mn-lt"/>
        <a:ea typeface="+mn-ea"/>
        <a:cs typeface="+mn-cs"/>
      </a:defRPr>
    </a:lvl4pPr>
    <a:lvl5pPr marL="1832092" algn="l" rtl="0" eaLnBrk="0" fontAlgn="base" hangingPunct="0">
      <a:spcBef>
        <a:spcPct val="30000"/>
      </a:spcBef>
      <a:spcAft>
        <a:spcPct val="0"/>
      </a:spcAft>
      <a:defRPr sz="1202" kern="1200">
        <a:solidFill>
          <a:schemeClr val="tx1"/>
        </a:solidFill>
        <a:latin typeface="+mn-lt"/>
        <a:ea typeface="+mn-ea"/>
        <a:cs typeface="+mn-cs"/>
      </a:defRPr>
    </a:lvl5pPr>
    <a:lvl6pPr marL="2290115" algn="l" defTabSz="916046" rtl="0" eaLnBrk="1" latinLnBrk="0" hangingPunct="1">
      <a:defRPr sz="1202" kern="1200">
        <a:solidFill>
          <a:schemeClr val="tx1"/>
        </a:solidFill>
        <a:latin typeface="+mn-lt"/>
        <a:ea typeface="+mn-ea"/>
        <a:cs typeface="+mn-cs"/>
      </a:defRPr>
    </a:lvl6pPr>
    <a:lvl7pPr marL="2748138" algn="l" defTabSz="916046" rtl="0" eaLnBrk="1" latinLnBrk="0" hangingPunct="1">
      <a:defRPr sz="1202" kern="1200">
        <a:solidFill>
          <a:schemeClr val="tx1"/>
        </a:solidFill>
        <a:latin typeface="+mn-lt"/>
        <a:ea typeface="+mn-ea"/>
        <a:cs typeface="+mn-cs"/>
      </a:defRPr>
    </a:lvl7pPr>
    <a:lvl8pPr marL="3206161" algn="l" defTabSz="916046" rtl="0" eaLnBrk="1" latinLnBrk="0" hangingPunct="1">
      <a:defRPr sz="1202" kern="1200">
        <a:solidFill>
          <a:schemeClr val="tx1"/>
        </a:solidFill>
        <a:latin typeface="+mn-lt"/>
        <a:ea typeface="+mn-ea"/>
        <a:cs typeface="+mn-cs"/>
      </a:defRPr>
    </a:lvl8pPr>
    <a:lvl9pPr marL="3664184" algn="l" defTabSz="916046" rtl="0" eaLnBrk="1" latinLnBrk="0" hangingPunct="1">
      <a:defRPr sz="120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85E6EB-3EFD-46AB-9A40-8B9784B9E03B}" type="slidenum">
              <a:rPr lang="nl-NL" smtClean="0"/>
              <a:pPr>
                <a:defRPr/>
              </a:pPr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870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Lean Project</a:t>
            </a: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: Provide an assessment of the accuracy (no systematic deviation) and reliability of the data.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Six Sigma Project</a:t>
            </a: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: Show the results of the Measurement System Analysis (MSA) for the reliability of the data, including the conclusions drawn from it.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D0D0D"/>
              </a:solidFill>
              <a:effectLst/>
              <a:latin typeface="Segoe UI Variable Text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Describe the source and the quality of the data used.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Describe how the data was collected. How was the quality of the data verified?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The </a:t>
            </a:r>
            <a:r>
              <a:rPr lang="en-US" b="0" i="0" dirty="0" err="1">
                <a:solidFill>
                  <a:srgbClr val="0D0D0D"/>
                </a:solidFill>
                <a:effectLst/>
                <a:latin typeface="Segoe UI Variable Text" pitchFamily="2" charset="0"/>
              </a:rPr>
              <a:t>CTQint</a:t>
            </a: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 is the measurable quantity on which the internal organization evaluates the quality of the product or service.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0771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/>
                </a:solidFill>
                <a:latin typeface="Arial"/>
                <a:cs typeface="Arial"/>
              </a:rPr>
              <a:t>How is </a:t>
            </a:r>
            <a:r>
              <a:rPr lang="en-US" kern="0" dirty="0" err="1">
                <a:solidFill>
                  <a:srgbClr val="000000"/>
                </a:solidFill>
                <a:latin typeface="Arial"/>
                <a:cs typeface="Arial"/>
              </a:rPr>
              <a:t>CTQint</a:t>
            </a:r>
            <a:r>
              <a:rPr lang="en-US" kern="0" dirty="0">
                <a:solidFill>
                  <a:srgbClr val="000000"/>
                </a:solidFill>
                <a:latin typeface="Arial"/>
                <a:cs typeface="Arial"/>
              </a:rPr>
              <a:t> at the beginning of the project?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dirty="0"/>
              <a:t>Plot historical data, sample data, or data related to the problem using a graph. For Six Sigma project, apply techniques such as </a:t>
            </a:r>
            <a:r>
              <a:rPr lang="en-US" kern="0" dirty="0">
                <a:solidFill>
                  <a:srgbClr val="000000"/>
                </a:solidFill>
                <a:latin typeface="Arial"/>
                <a:cs typeface="+mn-cs"/>
              </a:rPr>
              <a:t>capability &amp; performance study or control chart.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dirty="0"/>
              <a:t>Indicate what conclusion can be drawn about the performance of the </a:t>
            </a:r>
            <a:r>
              <a:rPr lang="en-GB" dirty="0" err="1"/>
              <a:t>CTQint</a:t>
            </a:r>
            <a:r>
              <a:rPr lang="en-GB" dirty="0"/>
              <a:t>.</a:t>
            </a:r>
            <a:endParaRPr lang="en-US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7387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Evaluate whether the original </a:t>
            </a:r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CTQint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and/or goals are realistic. If necessary describe the rational why the targets are being adjusted.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Connect the goals to the </a:t>
            </a:r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CTQint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If the </a:t>
            </a:r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CTQint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measurement value has been reached, is the problem solved? Is the customer or organization satisfied?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4018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1796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i="0">
                <a:solidFill>
                  <a:srgbClr val="000000"/>
                </a:solidFill>
                <a:latin typeface="Arial"/>
                <a:cs typeface="Arial" pitchFamily="34" charset="0"/>
              </a:rPr>
              <a:t>Suggestion: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>
                <a:solidFill>
                  <a:srgbClr val="000000"/>
                </a:solidFill>
                <a:latin typeface="Arial"/>
                <a:cs typeface="Arial" pitchFamily="34" charset="0"/>
              </a:rPr>
              <a:t>Use a flowchart for a project with quality issues (rework and defects).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>
                <a:solidFill>
                  <a:srgbClr val="000000"/>
                </a:solidFill>
                <a:latin typeface="Arial"/>
                <a:cs typeface="Arial" pitchFamily="34" charset="0"/>
              </a:rPr>
              <a:t>Use a Swimlane to distinguish responsibilities of sub-processes within the total process.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>
                <a:solidFill>
                  <a:srgbClr val="000000"/>
                </a:solidFill>
                <a:latin typeface="Arial"/>
                <a:cs typeface="Arial" pitchFamily="34" charset="0"/>
              </a:rPr>
              <a:t>Use a VSM Current State for a project with lead time or work in progress issues.</a:t>
            </a:r>
            <a:endParaRPr lang="nl-NL" sz="1200" b="0" i="0" dirty="0">
              <a:solidFill>
                <a:srgbClr val="000000"/>
              </a:solidFill>
              <a:latin typeface="Arial"/>
              <a:cs typeface="Arial" pitchFamily="34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1202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dirty="0"/>
              <a:t>Make use of a brainstorm session with the team to create 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diagram to complete and categorize the list of inputs</a:t>
            </a:r>
            <a:r>
              <a:rPr lang="en-US" dirty="0"/>
              <a:t> </a:t>
            </a:r>
          </a:p>
          <a:p>
            <a:pPr marL="171450" indent="-171450">
              <a:spcBef>
                <a:spcPts val="30"/>
              </a:spcBef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If a large number of inputs is identified, it is important to limit the analysis to a small set of important (key)inputs.</a:t>
            </a:r>
            <a:endParaRPr lang="nl-NL" dirty="0"/>
          </a:p>
          <a:p>
            <a:pPr marL="171450" indent="-171450">
              <a:spcBef>
                <a:spcPts val="30"/>
              </a:spcBef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Place a list of key inputs for poor performance of your process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81953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5-Why: ask the why question five times to get to the root cause.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Indicate the root cause(s) for the problem. Justify this choice.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 evidence that there is a relationship between the stated root cause(s) and the performance of the process.</a:t>
            </a:r>
            <a:endParaRPr lang="nl-NL" b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58998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87514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/>
              <a:t>VSM Future State: </a:t>
            </a:r>
            <a:r>
              <a:rPr lang="en-US" b="0"/>
              <a:t>state the new or intended process description here by means of a VSM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0"/>
              <a:t>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/>
              <a:t>Process map: </a:t>
            </a:r>
            <a:r>
              <a:rPr lang="en-US" b="0"/>
              <a:t>description of the new process, method or technical solution.</a:t>
            </a:r>
            <a:endParaRPr lang="nl-NL" b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28901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 panose="020B0604020202020204" pitchFamily="34" charset="0"/>
              <a:buChar char="•"/>
              <a:defRPr/>
            </a:pPr>
            <a:r>
              <a:rPr lang="en-US" kern="0"/>
              <a:t>Describe the 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</a:rPr>
              <a:t>implemented improvements</a:t>
            </a:r>
            <a:r>
              <a:rPr lang="en-US" kern="0"/>
              <a:t> </a:t>
            </a:r>
          </a:p>
          <a:p>
            <a:pPr marL="171450" indent="-171450">
              <a:buFont typeface="Arial,Sans-Serif" panose="020B0604020202020204" pitchFamily="34" charset="0"/>
              <a:buChar char="•"/>
              <a:defRPr/>
            </a:pPr>
            <a:r>
              <a:rPr lang="en-US" kern="0"/>
              <a:t>Tools: Kaizen projects, TPM, new specification, adjusted design, new tools, balancing, elimination of Muda, Muri, Mura, Poka Yoke, Standard Operating Instructions, etc.</a:t>
            </a: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i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9865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981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Here, a description is provided of the results of the improved process.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Demonstrate the improvement using a graph (the same type of graph as in step 5).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Tools: (Rolled Throughput) Yield improvement, lead time improvement, email from a satisfied customer, etc.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Are the (measurable) objectives achieved?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What are the realized savings, and how do they compare to the intended savings? (hard and soft)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What efficiency improvements have been achieved, such as the reduction of processing times or lead times, the reduction of defects and waste, and the improvement in OEE/TTE percentages?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12070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08111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Securing Improvements:</a:t>
            </a: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 Have all quality documents been updated/up to date? Has everyone been properly instructed? Provide evidence.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Open Actions:</a:t>
            </a: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 Are the actions that remain open properly organized (who, what, when)?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Securing:</a:t>
            </a: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 Who has been designated/appointed to guarantee the quality/agreements made in the future and address any situations? How will the quality/agreements made be checked? Indicate how the performance of the CTQ will be monitored in the future. Provide evidence as well.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4530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/>
              <a:t>Conclusions</a:t>
            </a:r>
            <a:r>
              <a:rPr lang="en-US" i="0"/>
              <a:t>: Relate this to the project objective, targets and deliverables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b="1" i="0"/>
              <a:t>Recommendations</a:t>
            </a:r>
            <a:r>
              <a:rPr lang="en-US" i="0"/>
              <a:t>: 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For follow-up, next steps, or next projects</a:t>
            </a:r>
            <a:r>
              <a:rPr lang="en-US" kern="0">
                <a:solidFill>
                  <a:srgbClr val="000000"/>
                </a:solidFill>
                <a:latin typeface="Arial"/>
                <a:cs typeface="Arial"/>
              </a:rPr>
              <a:t>, spin-offs</a:t>
            </a:r>
            <a:endParaRPr lang="en-US" i="0"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b="1" i="0"/>
              <a:t>Lessons learned</a:t>
            </a:r>
            <a:r>
              <a:rPr lang="en-US" i="0"/>
              <a:t>:</a:t>
            </a:r>
            <a:endParaRPr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 pitchFamily="34" charset="0"/>
            </a:endParaRPr>
          </a:p>
          <a:p>
            <a:pPr marL="350520" lvl="1" indent="-171450">
              <a:spcBef>
                <a:spcPts val="30"/>
              </a:spcBef>
              <a:buFont typeface="Arial" panose="020B0604020202020204" pitchFamily="34" charset="0"/>
              <a:buChar char="•"/>
              <a:defRPr/>
            </a:pPr>
            <a:r>
              <a:rPr lang="en-US" kern="0"/>
              <a:t>What would you do differently next time</a:t>
            </a:r>
          </a:p>
          <a:p>
            <a:pPr marL="350520" lvl="1" indent="-171450">
              <a:spcBef>
                <a:spcPts val="30"/>
              </a:spcBef>
              <a:buFont typeface="Arial" panose="020B0604020202020204" pitchFamily="34" charset="0"/>
              <a:buChar char="•"/>
              <a:defRPr/>
            </a:pPr>
            <a:r>
              <a:rPr lang="en-US" kern="0"/>
              <a:t>How to avoid that colleagues make the same mistakes next time</a:t>
            </a:r>
            <a:endParaRPr lang="en-US" kern="0">
              <a:cs typeface="Calibri"/>
            </a:endParaRPr>
          </a:p>
          <a:p>
            <a:pPr marL="350520" lvl="1" indent="-171450">
              <a:spcBef>
                <a:spcPts val="30"/>
              </a:spcBef>
              <a:buFont typeface="Arial" panose="020B0604020202020204" pitchFamily="34" charset="0"/>
              <a:buChar char="•"/>
              <a:defRPr/>
            </a:pPr>
            <a:r>
              <a:rPr lang="en-US" kern="0">
                <a:cs typeface="Calibri"/>
              </a:rPr>
              <a:t>Was the organization cooperating, did you feel resistance to change and how to deal with this.</a:t>
            </a:r>
            <a:endParaRPr lang="en-US" kern="0"/>
          </a:p>
          <a:p>
            <a:pPr marL="350520" lvl="1" indent="-171450">
              <a:spcBef>
                <a:spcPts val="30"/>
              </a:spcBef>
              <a:buFont typeface="Arial" panose="020B0604020202020204" pitchFamily="34" charset="0"/>
              <a:buChar char="•"/>
              <a:defRPr/>
            </a:pPr>
            <a:r>
              <a:rPr lang="en-US" kern="0">
                <a:cs typeface="Calibri"/>
              </a:rPr>
              <a:t>How to deal with cultural differences</a:t>
            </a:r>
          </a:p>
          <a:p>
            <a:pPr marL="179070" lvl="1" indent="0">
              <a:spcBef>
                <a:spcPts val="30"/>
              </a:spcBef>
              <a:buFont typeface="Arial" panose="020B0604020202020204" pitchFamily="34" charset="0"/>
              <a:buNone/>
              <a:defRPr/>
            </a:pPr>
            <a:r>
              <a:rPr lang="en-US" kern="0">
                <a:cs typeface="Calibri"/>
              </a:rPr>
              <a:t>From the Change Management point of view:</a:t>
            </a:r>
          </a:p>
          <a:p>
            <a:pPr marL="350520" lvl="1" indent="-171450">
              <a:spcBef>
                <a:spcPts val="30"/>
              </a:spcBef>
              <a:buFont typeface="Arial" panose="020B0604020202020204" pitchFamily="34" charset="0"/>
              <a:buChar char="•"/>
              <a:defRPr/>
            </a:pPr>
            <a:r>
              <a:rPr lang="en-US" kern="0">
                <a:cs typeface="Calibri"/>
              </a:rPr>
              <a:t>How did you manage the organization</a:t>
            </a:r>
          </a:p>
          <a:p>
            <a:pPr marL="350520" lvl="1" indent="-171450">
              <a:spcBef>
                <a:spcPts val="30"/>
              </a:spcBef>
              <a:buFont typeface="Arial" panose="020B0604020202020204" pitchFamily="34" charset="0"/>
              <a:buChar char="•"/>
              <a:defRPr/>
            </a:pPr>
            <a:r>
              <a:rPr lang="en-US" kern="0">
                <a:cs typeface="Calibri"/>
              </a:rPr>
              <a:t>Did you meet resistance to change and how did you respond to this?</a:t>
            </a:r>
          </a:p>
          <a:p>
            <a:pPr marL="350520" lvl="1" indent="-171450">
              <a:spcBef>
                <a:spcPts val="30"/>
              </a:spcBef>
              <a:buFont typeface="Arial" panose="020B0604020202020204" pitchFamily="34" charset="0"/>
              <a:buChar char="•"/>
              <a:defRPr/>
            </a:pPr>
            <a:r>
              <a:rPr lang="en-US" kern="0">
                <a:cs typeface="Calibri"/>
              </a:rPr>
              <a:t>Which cultural aspects did you encounter and how did you handle them?</a:t>
            </a:r>
          </a:p>
          <a:p>
            <a:pPr marL="350520" lvl="1" indent="-171450">
              <a:spcBef>
                <a:spcPts val="30"/>
              </a:spcBef>
              <a:buFont typeface="Arial" panose="020B0604020202020204" pitchFamily="34" charset="0"/>
              <a:buChar char="•"/>
              <a:defRPr/>
            </a:pPr>
            <a:r>
              <a:rPr lang="en-US"/>
              <a:t>What would you do different next time?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8947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5137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3700" y="612775"/>
            <a:ext cx="6078538" cy="3419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Problem Description</a:t>
            </a:r>
            <a:b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</a:b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Describe the problem. Why is the problem a problem?</a:t>
            </a:r>
            <a:b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</a:b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Use techniques such as 5W2H; IS-IS NOT.</a:t>
            </a:r>
            <a:b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</a:b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Optionally, include a photo of the product if it helps make the problem visible.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Brief description of the context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Problem description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Importance of the problem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D0D0D"/>
              </a:solidFill>
              <a:effectLst/>
              <a:latin typeface="Segoe UI Variable Text" pitchFamily="2" charset="0"/>
            </a:endParaRPr>
          </a:p>
          <a:p>
            <a:pPr algn="l"/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Note</a:t>
            </a: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: The problem description contains </a:t>
            </a:r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no causes and no solutions</a:t>
            </a: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.</a:t>
            </a:r>
          </a:p>
          <a:p>
            <a:pPr algn="l"/>
            <a:endParaRPr lang="en-US" b="0" i="0" dirty="0">
              <a:solidFill>
                <a:srgbClr val="0D0D0D"/>
              </a:solidFill>
              <a:effectLst/>
              <a:latin typeface="Segoe UI Variable Text" pitchFamily="2" charset="0"/>
            </a:endParaRPr>
          </a:p>
          <a:p>
            <a:pPr algn="l"/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Objective</a:t>
            </a:r>
            <a:b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</a:b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Describe as concretely as possible what you want to achieve; no solutions.</a:t>
            </a:r>
          </a:p>
          <a:p>
            <a:pPr algn="l"/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The problem description and objective must together be formulated SMART.</a:t>
            </a:r>
          </a:p>
          <a:p>
            <a:pPr algn="l"/>
            <a:endParaRPr lang="en-US" b="0" i="0" dirty="0">
              <a:solidFill>
                <a:srgbClr val="0D0D0D"/>
              </a:solidFill>
              <a:effectLst/>
              <a:latin typeface="Segoe UI Variable Text" pitchFamily="2" charset="0"/>
            </a:endParaRPr>
          </a:p>
          <a:p>
            <a:pPr algn="l"/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Note</a:t>
            </a: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: The objective contains </a:t>
            </a:r>
            <a:r>
              <a:rPr lang="en-US" b="1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no solutions</a:t>
            </a:r>
            <a:r>
              <a:rPr lang="en-US" b="0" i="0" dirty="0">
                <a:solidFill>
                  <a:srgbClr val="0D0D0D"/>
                </a:solidFill>
                <a:effectLst/>
                <a:latin typeface="Segoe UI Variable Text" pitchFamily="2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5717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 panose="020B0604020202020204" pitchFamily="34" charset="0"/>
              <a:buChar char="•"/>
              <a:defRPr/>
            </a:pPr>
            <a:r>
              <a:rPr lang="en-US" b="1" dirty="0"/>
              <a:t>In Scope: </a:t>
            </a:r>
            <a:r>
              <a:rPr lang="en-US" b="0" dirty="0"/>
              <a:t>what is the demarcation of the project? What will the team focus on? (department, product, customer, machine, size?)</a:t>
            </a:r>
          </a:p>
          <a:p>
            <a:pPr marL="171450" indent="-171450">
              <a:buFont typeface="Arial,Sans-Serif" panose="020B0604020202020204" pitchFamily="34" charset="0"/>
              <a:buChar char="•"/>
              <a:defRPr/>
            </a:pPr>
            <a:r>
              <a:rPr lang="en-US" b="1" dirty="0"/>
              <a:t>Out of Scope: </a:t>
            </a:r>
            <a:r>
              <a:rPr lang="en-US" b="0" dirty="0"/>
              <a:t>what is the team not going to focus on? (department, product, customer, machine, size?</a:t>
            </a:r>
          </a:p>
          <a:p>
            <a:pPr marL="171450" indent="-171450">
              <a:buFont typeface="Arial,Sans-Serif" panose="020B0604020202020204" pitchFamily="34" charset="0"/>
              <a:buChar char="•"/>
              <a:defRPr/>
            </a:pPr>
            <a:r>
              <a:rPr lang="en-US" b="1" dirty="0"/>
              <a:t>Deliverables: </a:t>
            </a:r>
            <a:r>
              <a:rPr lang="en-US" b="0" dirty="0"/>
              <a:t>what are the tangible results: Which things (documents, process, …) will be delivered at the end of the project?</a:t>
            </a:r>
          </a:p>
          <a:p>
            <a:pPr marL="171450" indent="-171450">
              <a:buFont typeface="Arial,Sans-Serif" panose="020B0604020202020204" pitchFamily="34" charset="0"/>
              <a:buChar char="•"/>
              <a:defRPr/>
            </a:pPr>
            <a:r>
              <a:rPr lang="en-US" b="1" dirty="0"/>
              <a:t>Hard benefits: </a:t>
            </a:r>
            <a:r>
              <a:rPr lang="en-US" b="0" dirty="0"/>
              <a:t>provide the calculation that gives an estimate of the intended hard savings, on an annual basis (xxx k€ / year).</a:t>
            </a:r>
          </a:p>
          <a:p>
            <a:pPr marL="171450" indent="-171450">
              <a:buFont typeface="Arial,Sans-Serif" panose="020B0604020202020204" pitchFamily="34" charset="0"/>
              <a:buChar char="•"/>
              <a:defRPr/>
            </a:pPr>
            <a:r>
              <a:rPr lang="en-US" b="1" dirty="0"/>
              <a:t>Soft benefits:</a:t>
            </a:r>
            <a:r>
              <a:rPr lang="en-US" b="0" dirty="0"/>
              <a:t> describe additional benefits that cannot be expressed in money, such as satisfied customers and reduced work pressure. </a:t>
            </a:r>
          </a:p>
          <a:p>
            <a:pPr marL="171450" indent="-171450">
              <a:buFont typeface="Arial,Sans-Serif" panose="020B0604020202020204" pitchFamily="34" charset="0"/>
              <a:buChar char="•"/>
              <a:defRPr/>
            </a:pPr>
            <a:r>
              <a:rPr lang="en-US" b="1" dirty="0"/>
              <a:t>Risk &amp; control:</a:t>
            </a:r>
            <a:r>
              <a:rPr lang="en-US" b="0" dirty="0"/>
              <a:t> what are the main risks of this project? How do you manage the risks?</a:t>
            </a:r>
            <a:endParaRPr lang="nl-NL" b="0" i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679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i="0" noProof="0" dirty="0"/>
              <a:t>VOC: </a:t>
            </a:r>
            <a:r>
              <a:rPr lang="en-US" b="0" i="0" noProof="0" dirty="0"/>
              <a:t>Voice of Customer can be vague and comes from e.g. Net Promoter Score, KANO, Pareto etc.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i="0" noProof="0" dirty="0"/>
              <a:t>VOB: </a:t>
            </a:r>
            <a:r>
              <a:rPr lang="en-US" b="0" i="0" noProof="0" dirty="0"/>
              <a:t>Voice of Business is about the requirements/wishes of the 'Internal customer' or about the importance for the Organization as a whole.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i="0" noProof="0" dirty="0" err="1"/>
              <a:t>CTQext</a:t>
            </a:r>
            <a:r>
              <a:rPr lang="en-US" b="1" i="0" noProof="0" dirty="0"/>
              <a:t>: </a:t>
            </a:r>
            <a:r>
              <a:rPr lang="en-US" b="0" i="0" noProof="0" dirty="0"/>
              <a:t>The </a:t>
            </a:r>
            <a:r>
              <a:rPr lang="en-US" b="0" i="0" noProof="0" dirty="0" err="1"/>
              <a:t>CTQext</a:t>
            </a:r>
            <a:r>
              <a:rPr lang="en-US" b="0" i="0" noProof="0" dirty="0"/>
              <a:t> is the measurable quantity on which the customer judges the product/service. This number is linked to 'the problem' or 'the complaint' or 'the failure’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i="0" noProof="0" dirty="0" err="1"/>
              <a:t>CTQint</a:t>
            </a:r>
            <a:r>
              <a:rPr lang="en-US" b="1" i="0" noProof="0" dirty="0"/>
              <a:t>: </a:t>
            </a:r>
            <a:r>
              <a:rPr lang="en-US" b="0" i="0" noProof="0" dirty="0"/>
              <a:t>The </a:t>
            </a:r>
            <a:r>
              <a:rPr lang="en-US" b="0" i="0" noProof="0" dirty="0" err="1"/>
              <a:t>CTQint</a:t>
            </a:r>
            <a:r>
              <a:rPr lang="en-US" b="0" i="0" noProof="0" dirty="0"/>
              <a:t> is the measurable quantity on which the internal organization measures the quality of the product or service. Is this value good enough to satisfy the </a:t>
            </a:r>
            <a:r>
              <a:rPr lang="en-US" b="0" i="0" noProof="0" dirty="0" err="1"/>
              <a:t>CTQext</a:t>
            </a:r>
            <a:r>
              <a:rPr lang="en-US" b="0" i="0" noProof="0" dirty="0"/>
              <a:t>? Mark the </a:t>
            </a:r>
            <a:r>
              <a:rPr lang="en-US" b="0" i="0" noProof="0" dirty="0" err="1"/>
              <a:t>CTQint</a:t>
            </a:r>
            <a:r>
              <a:rPr lang="en-US" b="0" i="0" noProof="0" dirty="0"/>
              <a:t> that this project focuses on. </a:t>
            </a:r>
            <a:endParaRPr lang="nl-NL" b="0" i="0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108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 noProof="0"/>
              <a:t>Supplier (optional)</a:t>
            </a:r>
            <a:r>
              <a:rPr lang="en-US" i="0" noProof="0"/>
              <a:t>: internal manager who is assigning resources to the project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 noProof="0"/>
              <a:t>Champion</a:t>
            </a:r>
            <a:r>
              <a:rPr lang="en-US" i="0" noProof="0"/>
              <a:t>: Business owner or the person who has initiated this project.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 noProof="0"/>
              <a:t>User (optional)</a:t>
            </a:r>
            <a:r>
              <a:rPr lang="en-US" i="0" noProof="0"/>
              <a:t>: represents the department that will reap the benefits from the project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 noProof="0"/>
              <a:t>MBB</a:t>
            </a:r>
            <a:r>
              <a:rPr lang="en-US" i="0" noProof="0"/>
              <a:t>: Internal or external Coach for the Belt</a:t>
            </a:r>
            <a:endParaRPr lang="en-US" b="1" i="0" noProof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 noProof="0"/>
              <a:t>Team</a:t>
            </a:r>
            <a:r>
              <a:rPr lang="en-US" i="0" noProof="0"/>
              <a:t>: team members and resources in the project</a:t>
            </a:r>
            <a:endParaRPr lang="en-US" i="0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8550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cs typeface="Calibri"/>
              </a:rPr>
              <a:t>Which employees will be part of the new process, who will take part?</a:t>
            </a:r>
            <a:endParaRPr lang="en-US" sz="1200" i="0" kern="1200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Is </a:t>
            </a:r>
            <a:r>
              <a:rPr lang="en-US" sz="1200" dirty="0">
                <a:cs typeface="Calibri"/>
              </a:rPr>
              <a:t>there resistance to change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?</a:t>
            </a:r>
            <a:endParaRPr lang="en-US" sz="1200" i="0" kern="1200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cs typeface="Calibri"/>
              </a:rPr>
              <a:t>Explain how to inform and motivate those coworkers who are not part of the steering team but will be part of the development/changes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.</a:t>
            </a:r>
            <a:endParaRPr lang="nl-NL" sz="1200" i="0" kern="1200" dirty="0">
              <a:solidFill>
                <a:schemeClr val="tx1"/>
              </a:solidFill>
              <a:latin typeface="+mn-lt"/>
              <a:ea typeface="+mn-ea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>
                <a:cs typeface="Calibri"/>
              </a:rPr>
              <a:t>And </a:t>
            </a:r>
            <a:r>
              <a:rPr lang="nl-NL" sz="1200" dirty="0" err="1">
                <a:cs typeface="Calibri"/>
              </a:rPr>
              <a:t>develop</a:t>
            </a:r>
            <a:r>
              <a:rPr lang="nl-NL" sz="1200" dirty="0">
                <a:cs typeface="Calibri"/>
              </a:rPr>
              <a:t> a </a:t>
            </a:r>
            <a:r>
              <a:rPr lang="nl-NL" sz="1200" dirty="0" err="1">
                <a:cs typeface="Calibri"/>
              </a:rPr>
              <a:t>communication</a:t>
            </a:r>
            <a:r>
              <a:rPr lang="nl-NL" sz="1200" dirty="0">
                <a:cs typeface="Calibri"/>
              </a:rPr>
              <a:t> plan </a:t>
            </a:r>
            <a:r>
              <a:rPr lang="nl-NL" sz="1200" dirty="0" err="1">
                <a:cs typeface="Calibri"/>
              </a:rPr>
              <a:t>for</a:t>
            </a:r>
            <a:r>
              <a:rPr lang="nl-NL" sz="1200" dirty="0">
                <a:cs typeface="Calibri"/>
              </a:rPr>
              <a:t> </a:t>
            </a:r>
            <a:r>
              <a:rPr lang="nl-NL" sz="1200" dirty="0" err="1">
                <a:cs typeface="Calibri"/>
              </a:rPr>
              <a:t>this</a:t>
            </a:r>
            <a:r>
              <a:rPr lang="nl-NL" sz="1200" dirty="0">
                <a:cs typeface="Calibri"/>
              </a:rPr>
              <a:t>.</a:t>
            </a:r>
            <a:endParaRPr lang="nl-NL" sz="1200" i="0" kern="1200" dirty="0">
              <a:solidFill>
                <a:schemeClr val="tx1"/>
              </a:solidFill>
              <a:latin typeface="+mn-lt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1064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SIPOC or a 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Spaghetti diagram </a:t>
            </a:r>
            <a:r>
              <a:rPr lang="en-US" sz="120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mandatory for process improvement to visualize the project on a high level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i="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 noProof="0" dirty="0"/>
              <a:t>Suppliers: </a:t>
            </a:r>
            <a:r>
              <a:rPr lang="en-US" b="0" i="0" noProof="0" dirty="0"/>
              <a:t>Those who provide the inputs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 noProof="0" dirty="0"/>
              <a:t>Inputs</a:t>
            </a:r>
            <a:r>
              <a:rPr lang="en-US" i="0" noProof="0" dirty="0"/>
              <a:t>: Input variables: Controllable variables + specs, main noises, SOPs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 noProof="0" dirty="0"/>
              <a:t>Process</a:t>
            </a:r>
            <a:r>
              <a:rPr lang="en-US" i="0" noProof="0" dirty="0"/>
              <a:t>: If helpful show below detailed steps on the process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 noProof="0" dirty="0"/>
              <a:t>Outputs</a:t>
            </a:r>
            <a:r>
              <a:rPr lang="en-US" i="0" noProof="0" dirty="0"/>
              <a:t>: Output variables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i="0" noProof="0" dirty="0"/>
              <a:t>Customers: </a:t>
            </a:r>
            <a:r>
              <a:rPr lang="en-US" b="0" i="0" noProof="0" dirty="0"/>
              <a:t>Those who receive the product or service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003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5127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9.xml"/><Relationship Id="rId7" Type="http://schemas.openxmlformats.org/officeDocument/2006/relationships/image" Target="../media/image2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9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echte verbindingslijn 10"/>
          <p:cNvCxnSpPr/>
          <p:nvPr>
            <p:custDataLst>
              <p:tags r:id="rId1"/>
            </p:custDataLst>
          </p:nvPr>
        </p:nvCxnSpPr>
        <p:spPr>
          <a:xfrm>
            <a:off x="624419" y="5467283"/>
            <a:ext cx="11232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3600" y="1405776"/>
            <a:ext cx="5630059" cy="390475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nl-NL" sz="4000" b="1" i="0" u="none" strike="noStrike" normalizeH="0" baseline="0">
                <a:ln>
                  <a:noFill/>
                </a:ln>
                <a:solidFill>
                  <a:srgbClr val="71604E"/>
                </a:solidFill>
                <a:effectLst/>
                <a:uLnTx/>
                <a:uFillTx/>
                <a:latin typeface="News Gothic MT" panose="020F0502020204030204" pitchFamily="34" charset="0"/>
                <a:cs typeface="Calibri"/>
              </a:defRPr>
            </a:lvl1pPr>
          </a:lstStyle>
          <a:p>
            <a:pPr marL="0" lvl="0" indent="0" eaLnBrk="0" hangingPunct="0">
              <a:buFont typeface="Arial" pitchFamily="34" charset="0"/>
              <a:buNone/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53600" y="6056880"/>
            <a:ext cx="7310553" cy="451917"/>
          </a:xfr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>
              <a:defRPr lang="nl-NL" altLang="nl-NL" sz="1400" b="0">
                <a:solidFill>
                  <a:srgbClr val="71604E"/>
                </a:solidFill>
                <a:latin typeface="News Gothic MT" panose="020B0504020203020204" pitchFamily="34" charset="0"/>
                <a:ea typeface="+mj-ea"/>
                <a:cs typeface="Calibri"/>
              </a:defRPr>
            </a:lvl1pPr>
          </a:lstStyle>
          <a:p>
            <a:pPr marL="0" lvl="0" indent="0"/>
            <a:r>
              <a:rPr lang="nl-NL" dirty="0"/>
              <a:t>Klik om de ondertitelstijl van het model te bewerken</a:t>
            </a:r>
          </a:p>
        </p:txBody>
      </p:sp>
      <p:sp>
        <p:nvSpPr>
          <p:cNvPr id="12" name="Tijdelijke aanduiding voor inhoud 11"/>
          <p:cNvSpPr>
            <a:spLocks noGrp="1"/>
          </p:cNvSpPr>
          <p:nvPr>
            <p:ph sz="quarter" idx="17"/>
            <p:custDataLst>
              <p:tags r:id="rId4"/>
            </p:custDataLst>
          </p:nvPr>
        </p:nvSpPr>
        <p:spPr>
          <a:xfrm>
            <a:off x="153601" y="5467531"/>
            <a:ext cx="7310552" cy="432601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>
              <a:defRPr kumimoji="0" lang="nl-NL" altLang="nl-NL" sz="1400" b="1" i="0" u="none" strike="noStrike" cap="all" normalizeH="0" smtClean="0">
                <a:ln>
                  <a:noFill/>
                </a:ln>
                <a:solidFill>
                  <a:srgbClr val="71604E"/>
                </a:solidFill>
                <a:effectLst/>
                <a:uLnTx/>
                <a:uFillTx/>
                <a:latin typeface="News Gothic MT" panose="020B0504020203020204" pitchFamily="34" charset="0"/>
                <a:ea typeface="+mj-ea"/>
                <a:cs typeface="Calibri"/>
              </a:defRPr>
            </a:lvl1pPr>
          </a:lstStyle>
          <a:p>
            <a:pPr lvl="0" eaLnBrk="0" hangingPunct="0"/>
            <a:r>
              <a:rPr lang="nl-NL"/>
              <a:t>Klikken om de tekststijl van het model te bewerken</a:t>
            </a:r>
          </a:p>
        </p:txBody>
      </p:sp>
      <p:sp>
        <p:nvSpPr>
          <p:cNvPr id="13" name="Right Triangle 2">
            <a:extLst>
              <a:ext uri="{FF2B5EF4-FFF2-40B4-BE49-F238E27FC236}">
                <a16:creationId xmlns:a16="http://schemas.microsoft.com/office/drawing/2014/main" id="{1A9C2635-63FA-7A6E-D7FF-89CBE9617B30}"/>
              </a:ext>
            </a:extLst>
          </p:cNvPr>
          <p:cNvSpPr/>
          <p:nvPr/>
        </p:nvSpPr>
        <p:spPr>
          <a:xfrm rot="10800000">
            <a:off x="9486508" y="0"/>
            <a:ext cx="2705492" cy="3544478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Right Triangle 3">
            <a:extLst>
              <a:ext uri="{FF2B5EF4-FFF2-40B4-BE49-F238E27FC236}">
                <a16:creationId xmlns:a16="http://schemas.microsoft.com/office/drawing/2014/main" id="{ACA50BB6-6D2F-108B-CB73-5AFE162E27F5}"/>
              </a:ext>
            </a:extLst>
          </p:cNvPr>
          <p:cNvSpPr/>
          <p:nvPr/>
        </p:nvSpPr>
        <p:spPr>
          <a:xfrm rot="10800000" flipV="1">
            <a:off x="9486508" y="3313522"/>
            <a:ext cx="2705492" cy="3544478"/>
          </a:xfrm>
          <a:prstGeom prst="rtTriangle">
            <a:avLst/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5" name="Rectangle: Single Corner Snipped 13">
            <a:extLst>
              <a:ext uri="{FF2B5EF4-FFF2-40B4-BE49-F238E27FC236}">
                <a16:creationId xmlns:a16="http://schemas.microsoft.com/office/drawing/2014/main" id="{0DB48F4D-5054-0A53-15F1-1BB9F6EDBCFB}"/>
              </a:ext>
            </a:extLst>
          </p:cNvPr>
          <p:cNvSpPr/>
          <p:nvPr/>
        </p:nvSpPr>
        <p:spPr>
          <a:xfrm>
            <a:off x="-1" y="6593123"/>
            <a:ext cx="3223967" cy="264877"/>
          </a:xfrm>
          <a:prstGeom prst="snip1Rect">
            <a:avLst>
              <a:gd name="adj" fmla="val 50000"/>
            </a:avLst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17" name="Rectangle: Top Corners Snipped 14">
            <a:extLst>
              <a:ext uri="{FF2B5EF4-FFF2-40B4-BE49-F238E27FC236}">
                <a16:creationId xmlns:a16="http://schemas.microsoft.com/office/drawing/2014/main" id="{D49D377E-B65D-8FE6-54EA-1B75102CA90C}"/>
              </a:ext>
            </a:extLst>
          </p:cNvPr>
          <p:cNvSpPr/>
          <p:nvPr/>
        </p:nvSpPr>
        <p:spPr>
          <a:xfrm rot="10800000">
            <a:off x="3846136" y="-1"/>
            <a:ext cx="3223967" cy="264877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716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18" name="Hexagon 11">
            <a:extLst>
              <a:ext uri="{FF2B5EF4-FFF2-40B4-BE49-F238E27FC236}">
                <a16:creationId xmlns:a16="http://schemas.microsoft.com/office/drawing/2014/main" id="{2B5A6409-2E86-B4F6-A619-5C1E4EAFB74A}"/>
              </a:ext>
            </a:extLst>
          </p:cNvPr>
          <p:cNvSpPr/>
          <p:nvPr/>
        </p:nvSpPr>
        <p:spPr>
          <a:xfrm>
            <a:off x="5512525" y="1369243"/>
            <a:ext cx="4778635" cy="4119513"/>
          </a:xfrm>
          <a:prstGeom prst="hexagon">
            <a:avLst>
              <a:gd name="adj" fmla="val 38043"/>
              <a:gd name="vf" fmla="val 11547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10291159" y="6394960"/>
            <a:ext cx="1755133" cy="38031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>
              <a:defRPr kumimoji="0" lang="nl-NL" altLang="nl-NL" sz="14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defRPr>
            </a:lvl1pPr>
          </a:lstStyle>
          <a:p>
            <a:pPr lvl="0" algn="r" eaLnBrk="0" hangingPunct="0"/>
            <a:r>
              <a:rPr lang="nl-NL" dirty="0"/>
              <a:t>V3.5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9432BF5-9BBD-0B44-D654-21E6BBEDEC3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002" t="346" r="9289" b="388"/>
          <a:stretch/>
        </p:blipFill>
        <p:spPr>
          <a:xfrm>
            <a:off x="5866763" y="687366"/>
            <a:ext cx="5925826" cy="5472604"/>
          </a:xfrm>
          <a:prstGeom prst="hexagon">
            <a:avLst>
              <a:gd name="adj" fmla="val 37071"/>
              <a:gd name="vf" fmla="val 115470"/>
            </a:avLst>
          </a:prstGeom>
        </p:spPr>
      </p:pic>
      <p:pic>
        <p:nvPicPr>
          <p:cNvPr id="19" name="Picture 2" descr="Afbeeldingsresultaat voor lssa logo">
            <a:extLst>
              <a:ext uri="{FF2B5EF4-FFF2-40B4-BE49-F238E27FC236}">
                <a16:creationId xmlns:a16="http://schemas.microsoft.com/office/drawing/2014/main" id="{B254DBAB-AAD4-954A-CA0E-393D53A01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260648"/>
            <a:ext cx="2122389" cy="53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68966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60967" y="1343256"/>
            <a:ext cx="10560051" cy="504966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1199456" y="6654025"/>
            <a:ext cx="1775712" cy="203417"/>
          </a:xfrm>
        </p:spPr>
        <p:txBody>
          <a:bodyPr vert="horz" lIns="91440" tIns="45720" rIns="91440" bIns="45720" rtlCol="0" anchor="ctr"/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04765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15078"/>
            <a:ext cx="10363200" cy="1364602"/>
          </a:xfr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nl-NL" sz="2400" b="1" i="0" u="none" strike="noStrike" normalizeH="0" baseline="0">
                <a:ln>
                  <a:noFill/>
                </a:ln>
                <a:solidFill>
                  <a:srgbClr val="71604E"/>
                </a:solidFill>
                <a:uLnTx/>
                <a:uFillTx/>
                <a:latin typeface="News Gothic MT" panose="020B0504020203020204" pitchFamily="34" charset="0"/>
              </a:defRPr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713947"/>
            <a:ext cx="10363200" cy="1502970"/>
          </a:xfr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nl-NL" altLang="nl-NL" sz="2800" b="1" cap="all" smtClean="0">
                <a:solidFill>
                  <a:srgbClr val="71604E"/>
                </a:solidFill>
                <a:latin typeface="News Gothic MT" panose="020B0504020203020204" pitchFamily="34" charset="0"/>
                <a:ea typeface="+mj-ea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7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19426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7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38EF761-A07D-451E-991E-0E52C030BC8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423592" y="210860"/>
            <a:ext cx="9323208" cy="60118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0F5CD44-FF36-4FC0-4207-8FCDF3A9D28F}"/>
              </a:ext>
            </a:extLst>
          </p:cNvPr>
          <p:cNvSpPr/>
          <p:nvPr/>
        </p:nvSpPr>
        <p:spPr>
          <a:xfrm>
            <a:off x="11856640" y="1"/>
            <a:ext cx="335360" cy="6741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0" y="4797152"/>
            <a:ext cx="12192000" cy="1142930"/>
          </a:xfrm>
          <a:solidFill>
            <a:schemeClr val="tx1">
              <a:lumMod val="85000"/>
              <a:lumOff val="15000"/>
              <a:alpha val="40000"/>
            </a:schemeClr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lang="nl-NL" altLang="nl-NL" sz="2400" cap="none" baseline="0" smtClean="0">
                <a:solidFill>
                  <a:schemeClr val="bg1"/>
                </a:solidFill>
                <a:latin typeface="Calibri"/>
                <a:ea typeface="+mj-ea"/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701D599-8846-B175-8FF0-8F22E8B7CDBE}"/>
              </a:ext>
            </a:extLst>
          </p:cNvPr>
          <p:cNvSpPr/>
          <p:nvPr/>
        </p:nvSpPr>
        <p:spPr>
          <a:xfrm>
            <a:off x="0" y="6453336"/>
            <a:ext cx="3647728" cy="404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83519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960001" y="1341684"/>
            <a:ext cx="5280000" cy="5049351"/>
          </a:xfrm>
        </p:spPr>
        <p:txBody>
          <a:bodyPr/>
          <a:lstStyle>
            <a:lvl1pPr>
              <a:defRPr lang="nl-NL" sz="2000" b="0" kern="1200" cap="none" baseline="0" dirty="0" smtClean="0">
                <a:solidFill>
                  <a:srgbClr val="BE1723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88022" y="1341684"/>
            <a:ext cx="5375979" cy="5049351"/>
          </a:xfrm>
        </p:spPr>
        <p:txBody>
          <a:bodyPr/>
          <a:lstStyle>
            <a:lvl1pPr>
              <a:defRPr lang="nl-NL" sz="2000" b="0" kern="1200" cap="none" baseline="0" dirty="0" smtClean="0">
                <a:solidFill>
                  <a:srgbClr val="BE1723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4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754441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0001" y="1341685"/>
            <a:ext cx="5280000" cy="640949"/>
          </a:xfrm>
        </p:spPr>
        <p:txBody>
          <a:bodyPr anchor="t"/>
          <a:lstStyle>
            <a:lvl1pPr marL="0" indent="0">
              <a:buNone/>
              <a:defRPr lang="nl-NL" sz="2000" b="0" kern="1200" cap="none" baseline="0" dirty="0" smtClean="0">
                <a:solidFill>
                  <a:srgbClr val="BE1723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960001" y="1982635"/>
            <a:ext cx="5280000" cy="4154895"/>
          </a:xfrm>
        </p:spPr>
        <p:txBody>
          <a:bodyPr/>
          <a:lstStyle>
            <a:lvl1pPr marL="0" indent="0">
              <a:defRPr lang="nl-NL" sz="160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88022" y="1341685"/>
            <a:ext cx="5280000" cy="640949"/>
          </a:xfrm>
        </p:spPr>
        <p:txBody>
          <a:bodyPr anchor="t"/>
          <a:lstStyle>
            <a:lvl1pPr marL="0" indent="0">
              <a:buNone/>
              <a:defRPr lang="nl-NL" sz="2000" b="0" kern="1200" cap="none" baseline="0" dirty="0" smtClean="0">
                <a:solidFill>
                  <a:srgbClr val="BE1723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88022" y="1982635"/>
            <a:ext cx="5280000" cy="4154895"/>
          </a:xfrm>
        </p:spPr>
        <p:txBody>
          <a:bodyPr/>
          <a:lstStyle>
            <a:lvl1pPr marL="0" indent="0">
              <a:defRPr lang="nl-NL" sz="160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tekst 7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4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730484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7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4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595862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7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4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9578440-BEB7-6E30-2480-D54829BE643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232579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i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0"/>
          <p:cNvSpPr/>
          <p:nvPr/>
        </p:nvSpPr>
        <p:spPr>
          <a:xfrm>
            <a:off x="1" y="0"/>
            <a:ext cx="12192000" cy="6870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/>
          </a:p>
        </p:txBody>
      </p:sp>
      <p:sp>
        <p:nvSpPr>
          <p:cNvPr id="15" name="Rechthoek 11"/>
          <p:cNvSpPr/>
          <p:nvPr/>
        </p:nvSpPr>
        <p:spPr>
          <a:xfrm>
            <a:off x="1" y="1374145"/>
            <a:ext cx="12191999" cy="3817069"/>
          </a:xfrm>
          <a:prstGeom prst="rect">
            <a:avLst/>
          </a:prstGeom>
          <a:solidFill>
            <a:srgbClr val="E9E9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800" dirty="0"/>
          </a:p>
        </p:txBody>
      </p:sp>
      <p:sp>
        <p:nvSpPr>
          <p:cNvPr id="4" name="Rectangle: Single Corner Snipped 5">
            <a:extLst>
              <a:ext uri="{FF2B5EF4-FFF2-40B4-BE49-F238E27FC236}">
                <a16:creationId xmlns:a16="http://schemas.microsoft.com/office/drawing/2014/main" id="{F062F6D0-64A2-CD3D-BAC2-447D47EF4CD4}"/>
              </a:ext>
            </a:extLst>
          </p:cNvPr>
          <p:cNvSpPr/>
          <p:nvPr/>
        </p:nvSpPr>
        <p:spPr>
          <a:xfrm flipH="1">
            <a:off x="8968032" y="6605847"/>
            <a:ext cx="3223967" cy="264877"/>
          </a:xfrm>
          <a:prstGeom prst="snip1Rect">
            <a:avLst>
              <a:gd name="adj" fmla="val 50000"/>
            </a:avLst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5" name="Rectangle: Top Corners Snipped 6">
            <a:extLst>
              <a:ext uri="{FF2B5EF4-FFF2-40B4-BE49-F238E27FC236}">
                <a16:creationId xmlns:a16="http://schemas.microsoft.com/office/drawing/2014/main" id="{F08F291C-2D58-9416-7AA4-A27C093E0BC5}"/>
              </a:ext>
            </a:extLst>
          </p:cNvPr>
          <p:cNvSpPr/>
          <p:nvPr/>
        </p:nvSpPr>
        <p:spPr>
          <a:xfrm rot="10800000">
            <a:off x="711793" y="-1"/>
            <a:ext cx="3223967" cy="264877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716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pic>
        <p:nvPicPr>
          <p:cNvPr id="3" name="Picture 2" descr="Afbeeldingsresultaat voor lssa logo">
            <a:extLst>
              <a:ext uri="{FF2B5EF4-FFF2-40B4-BE49-F238E27FC236}">
                <a16:creationId xmlns:a16="http://schemas.microsoft.com/office/drawing/2014/main" id="{AF490F99-B932-4838-EBBD-4A676C6C8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72" y="5762747"/>
            <a:ext cx="2122389" cy="53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0">
            <a:extLst>
              <a:ext uri="{FF2B5EF4-FFF2-40B4-BE49-F238E27FC236}">
                <a16:creationId xmlns:a16="http://schemas.microsoft.com/office/drawing/2014/main" id="{1EA5EECB-19AF-6BE2-30E1-0AB25EEA095C}"/>
              </a:ext>
            </a:extLst>
          </p:cNvPr>
          <p:cNvSpPr/>
          <p:nvPr userDrawn="1"/>
        </p:nvSpPr>
        <p:spPr>
          <a:xfrm>
            <a:off x="1" y="0"/>
            <a:ext cx="12192000" cy="6870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/>
          </a:p>
        </p:txBody>
      </p:sp>
      <p:sp>
        <p:nvSpPr>
          <p:cNvPr id="6" name="Rechthoek 11">
            <a:extLst>
              <a:ext uri="{FF2B5EF4-FFF2-40B4-BE49-F238E27FC236}">
                <a16:creationId xmlns:a16="http://schemas.microsoft.com/office/drawing/2014/main" id="{27CA1D49-0660-64BA-3C22-FED05F20FABB}"/>
              </a:ext>
            </a:extLst>
          </p:cNvPr>
          <p:cNvSpPr/>
          <p:nvPr userDrawn="1"/>
        </p:nvSpPr>
        <p:spPr>
          <a:xfrm>
            <a:off x="1" y="1374145"/>
            <a:ext cx="12191999" cy="3817069"/>
          </a:xfrm>
          <a:prstGeom prst="rect">
            <a:avLst/>
          </a:prstGeom>
          <a:solidFill>
            <a:srgbClr val="E9E9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800" dirty="0"/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0ECE7510-D528-776B-5FC5-B016A9ECAA2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15877787"/>
              </p:ext>
            </p:extLst>
          </p:nvPr>
        </p:nvGraphicFramePr>
        <p:xfrm>
          <a:off x="10344472" y="5949280"/>
          <a:ext cx="1368425" cy="396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M: info@lssa.eu</a:t>
                      </a:r>
                    </a:p>
                    <a:p>
                      <a:r>
                        <a:rPr lang="en-GB" sz="1000" b="0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W: www.lssa.eu</a:t>
                      </a:r>
                    </a:p>
                  </a:txBody>
                  <a:tcPr marL="91473" marR="91473" marT="45793" marB="457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Afbeelding 7" descr="Afbeelding met tekening&#10;&#10;Automatisch gegenereerde beschrijving">
            <a:extLst>
              <a:ext uri="{FF2B5EF4-FFF2-40B4-BE49-F238E27FC236}">
                <a16:creationId xmlns:a16="http://schemas.microsoft.com/office/drawing/2014/main" id="{E64315ED-1055-7D80-8A25-F943C53FF4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5839109"/>
            <a:ext cx="2421012" cy="61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1640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Single Corner Snipped 5">
            <a:extLst>
              <a:ext uri="{FF2B5EF4-FFF2-40B4-BE49-F238E27FC236}">
                <a16:creationId xmlns:a16="http://schemas.microsoft.com/office/drawing/2014/main" id="{69498B4D-095B-B767-B66B-6B992B1059D4}"/>
              </a:ext>
            </a:extLst>
          </p:cNvPr>
          <p:cNvSpPr/>
          <p:nvPr/>
        </p:nvSpPr>
        <p:spPr>
          <a:xfrm>
            <a:off x="-1" y="6593123"/>
            <a:ext cx="3223967" cy="264877"/>
          </a:xfrm>
          <a:prstGeom prst="snip1Rect">
            <a:avLst>
              <a:gd name="adj" fmla="val 50000"/>
            </a:avLst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4" name="Rectangle: Top Corners Snipped 14">
            <a:extLst>
              <a:ext uri="{FF2B5EF4-FFF2-40B4-BE49-F238E27FC236}">
                <a16:creationId xmlns:a16="http://schemas.microsoft.com/office/drawing/2014/main" id="{B5E1392E-2765-157E-3652-392DC460ECF5}"/>
              </a:ext>
            </a:extLst>
          </p:cNvPr>
          <p:cNvSpPr/>
          <p:nvPr/>
        </p:nvSpPr>
        <p:spPr>
          <a:xfrm rot="16200000">
            <a:off x="10447578" y="1603828"/>
            <a:ext cx="3223967" cy="264877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716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6" name="Rectangle: Top Corners Snipped 14">
            <a:extLst>
              <a:ext uri="{FF2B5EF4-FFF2-40B4-BE49-F238E27FC236}">
                <a16:creationId xmlns:a16="http://schemas.microsoft.com/office/drawing/2014/main" id="{2E8FEFE4-8B8C-BE3D-B5D5-9BF0CD0B3A80}"/>
              </a:ext>
            </a:extLst>
          </p:cNvPr>
          <p:cNvSpPr/>
          <p:nvPr/>
        </p:nvSpPr>
        <p:spPr>
          <a:xfrm rot="16200000">
            <a:off x="10447577" y="4981139"/>
            <a:ext cx="3223967" cy="264877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ID" dirty="0">
              <a:latin typeface="Raleway" pitchFamily="2" charset="0"/>
            </a:endParaRPr>
          </a:p>
        </p:txBody>
      </p:sp>
      <p:sp>
        <p:nvSpPr>
          <p:cNvPr id="1027" name="Tijdelijke aanduiding voor titel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 bwMode="auto">
          <a:xfrm>
            <a:off x="2423592" y="210860"/>
            <a:ext cx="9097425" cy="601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stijl te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960967" y="1343927"/>
            <a:ext cx="10560051" cy="50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modelstijlen te bewerken</a:t>
            </a:r>
          </a:p>
          <a:p>
            <a:pPr lvl="1"/>
            <a:r>
              <a:rPr lang="nl-NL" altLang="nl-NL" dirty="0"/>
              <a:t>Tweede niveau</a:t>
            </a:r>
          </a:p>
          <a:p>
            <a:pPr lvl="2"/>
            <a:r>
              <a:rPr lang="nl-NL" altLang="nl-NL" dirty="0"/>
              <a:t>Derde niveau</a:t>
            </a:r>
          </a:p>
          <a:p>
            <a:pPr lvl="3"/>
            <a:r>
              <a:rPr lang="nl-NL" altLang="nl-NL" dirty="0"/>
              <a:t>Vierde niveau</a:t>
            </a:r>
          </a:p>
          <a:p>
            <a:pPr lvl="4"/>
            <a:r>
              <a:rPr lang="nl-NL" alt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  <p:custDataLst>
              <p:tags r:id="rId13"/>
            </p:custDataLst>
          </p:nvPr>
        </p:nvSpPr>
        <p:spPr>
          <a:xfrm>
            <a:off x="5137150" y="6659835"/>
            <a:ext cx="1919816" cy="162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 smtId="4294967295"/>
            </a:defPPr>
            <a:lvl1pPr marL="0" algn="ctr" defTabSz="914400" rtl="0" eaLnBrk="0" fontAlgn="auto" latinLnBrk="0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8pPr>
          </a:lstStyle>
          <a:p>
            <a:pPr>
              <a:defRPr/>
            </a:pPr>
            <a:endParaRPr lang="nl-NL"/>
          </a:p>
        </p:txBody>
      </p:sp>
      <p:sp>
        <p:nvSpPr>
          <p:cNvPr id="1033" name="Text Box 20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659835"/>
            <a:ext cx="1727200" cy="16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b"/>
          <a:lstStyle>
            <a:defPPr>
              <a:defRPr lang="nl-NL" smtId="4294967295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00FF"/>
              </a:buClr>
              <a:buSzPct val="125000"/>
              <a:defRPr/>
            </a:pPr>
            <a:r>
              <a:rPr lang="en-US" sz="1000" dirty="0">
                <a:solidFill>
                  <a:schemeClr val="bg1"/>
                </a:solidFill>
              </a:rPr>
              <a:t>© LSSA</a:t>
            </a:r>
          </a:p>
        </p:txBody>
      </p:sp>
      <p:sp>
        <p:nvSpPr>
          <p:cNvPr id="1031" name="Rectangle 9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1280576" y="6659835"/>
            <a:ext cx="783167" cy="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defPPr>
              <a:defRPr lang="nl-NL" smtId="4294967295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/>
              </a:defRPr>
            </a:lvl9pPr>
          </a:lstStyle>
          <a:p>
            <a:pPr algn="ctr" eaLnBrk="1" hangingPunct="1">
              <a:defRPr/>
            </a:pPr>
            <a:fld id="{CF8796CE-E2AE-4245-AC9D-323BDF512387}" type="slidenum">
              <a:rPr lang="nl-NL" altLang="nl-NL" sz="1200" b="0" smtClean="0">
                <a:solidFill>
                  <a:srgbClr val="002060"/>
                </a:solidFill>
              </a:rPr>
              <a:pPr algn="ctr" eaLnBrk="1" hangingPunct="1">
                <a:defRPr/>
              </a:pPr>
              <a:t>‹nr.›</a:t>
            </a:fld>
            <a:endParaRPr lang="nl-NL" altLang="nl-NL" sz="1200" b="0" dirty="0">
              <a:solidFill>
                <a:srgbClr val="002060"/>
              </a:solidFill>
            </a:endParaRPr>
          </a:p>
        </p:txBody>
      </p:sp>
      <p:pic>
        <p:nvPicPr>
          <p:cNvPr id="8" name="Picture 2" descr="Afbeeldingsresultaat voor lssa logo">
            <a:extLst>
              <a:ext uri="{FF2B5EF4-FFF2-40B4-BE49-F238E27FC236}">
                <a16:creationId xmlns:a16="http://schemas.microsoft.com/office/drawing/2014/main" id="{4D43F330-15B6-575E-B25A-D62D90675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260648"/>
            <a:ext cx="2122389" cy="53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42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</p:sldLayoutIdLst>
  <p:transition/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nl-NL" altLang="nl-NL" sz="2000" b="0" kern="1200" cap="all" spc="190" smtClean="0">
          <a:solidFill>
            <a:srgbClr val="71604E"/>
          </a:solidFill>
          <a:latin typeface="Calibri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2000" b="0" kern="1200" cap="none" baseline="0">
          <a:solidFill>
            <a:srgbClr val="BE1723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1pPr>
      <a:lvl2pPr marL="444500" indent="-265113" algn="l" rtl="0" eaLnBrk="1" fontAlgn="base" hangingPunct="1">
        <a:spcBef>
          <a:spcPct val="20000"/>
        </a:spcBef>
        <a:spcAft>
          <a:spcPct val="0"/>
        </a:spcAft>
        <a:buClr>
          <a:srgbClr val="BE1723"/>
        </a:buClr>
        <a:buSzPct val="120000"/>
        <a:buFont typeface="Arial" charset="0"/>
        <a:buChar char="•"/>
        <a:defRPr sz="1600" b="0" kern="1200">
          <a:solidFill>
            <a:schemeClr val="tx1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2pPr>
      <a:lvl3pPr marL="982663" indent="-265113" algn="l" rtl="0" eaLnBrk="1" fontAlgn="base" hangingPunct="1">
        <a:spcBef>
          <a:spcPct val="20000"/>
        </a:spcBef>
        <a:spcAft>
          <a:spcPct val="0"/>
        </a:spcAft>
        <a:buClr>
          <a:srgbClr val="BE1723"/>
        </a:buClr>
        <a:buSzPct val="120000"/>
        <a:buFont typeface="Arial" charset="0"/>
        <a:buChar char="•"/>
        <a:defRPr sz="1600" b="0" kern="1200">
          <a:solidFill>
            <a:schemeClr val="tx1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3pPr>
      <a:lvl4pPr marL="1520825" indent="-265113" algn="l" rtl="0" eaLnBrk="1" fontAlgn="base" hangingPunct="1">
        <a:spcBef>
          <a:spcPct val="20000"/>
        </a:spcBef>
        <a:spcAft>
          <a:spcPct val="0"/>
        </a:spcAft>
        <a:buClr>
          <a:srgbClr val="BE1723"/>
        </a:buClr>
        <a:buSzPct val="120000"/>
        <a:buFont typeface="Arial" charset="0"/>
        <a:buChar char="•"/>
        <a:defRPr sz="1400" b="0" kern="1200">
          <a:solidFill>
            <a:schemeClr val="tx1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4pPr>
      <a:lvl5pPr marL="2057400" indent="-263525" algn="l" rtl="0" eaLnBrk="1" fontAlgn="base" hangingPunct="1">
        <a:spcBef>
          <a:spcPct val="20000"/>
        </a:spcBef>
        <a:spcAft>
          <a:spcPct val="0"/>
        </a:spcAft>
        <a:buClr>
          <a:srgbClr val="BE1723"/>
        </a:buClr>
        <a:buSzPct val="120000"/>
        <a:buFont typeface="Arial" charset="0"/>
        <a:buChar char="•"/>
        <a:defRPr sz="1400" b="0" kern="1200">
          <a:solidFill>
            <a:schemeClr val="tx1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DMAIC </a:t>
            </a:r>
            <a:br>
              <a:rPr lang="nl-NL" dirty="0"/>
            </a:br>
            <a:r>
              <a:rPr lang="nl-NL" dirty="0"/>
              <a:t>review template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600" y="5386501"/>
            <a:ext cx="7310553" cy="451917"/>
          </a:xfrm>
        </p:spPr>
        <p:txBody>
          <a:bodyPr/>
          <a:lstStyle/>
          <a:p>
            <a:r>
              <a:rPr lang="nl-NL" dirty="0" err="1"/>
              <a:t>Organization</a:t>
            </a:r>
            <a:r>
              <a:rPr lang="nl-NL" dirty="0"/>
              <a:t>:	&lt;Name </a:t>
            </a:r>
            <a:r>
              <a:rPr lang="nl-NL" dirty="0" err="1"/>
              <a:t>organization</a:t>
            </a:r>
            <a:r>
              <a:rPr lang="nl-NL" dirty="0"/>
              <a:t>&gt;</a:t>
            </a:r>
          </a:p>
          <a:p>
            <a:r>
              <a:rPr lang="nl-NL" dirty="0"/>
              <a:t>Project manager:	&lt;Name Belt&gt;</a:t>
            </a:r>
          </a:p>
          <a:p>
            <a:r>
              <a:rPr lang="nl-NL" dirty="0"/>
              <a:t>Belt level:		&lt;Green Belt / Black Belt&gt;</a:t>
            </a:r>
          </a:p>
          <a:p>
            <a:r>
              <a:rPr lang="nl-NL"/>
              <a:t>Date:		-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7"/>
          </p:nvPr>
        </p:nvSpPr>
        <p:spPr>
          <a:xfrm>
            <a:off x="153601" y="4797152"/>
            <a:ext cx="7310552" cy="432601"/>
          </a:xfrm>
        </p:spPr>
        <p:txBody>
          <a:bodyPr/>
          <a:lstStyle/>
          <a:p>
            <a:r>
              <a:rPr lang="nl-NL" dirty="0"/>
              <a:t>Project </a:t>
            </a:r>
            <a:r>
              <a:rPr lang="nl-NL" dirty="0" err="1"/>
              <a:t>title</a:t>
            </a:r>
            <a:r>
              <a:rPr lang="nl-NL" dirty="0"/>
              <a:t>: 	&lt;</a:t>
            </a:r>
            <a:r>
              <a:rPr lang="nl-NL" dirty="0" err="1"/>
              <a:t>Title</a:t>
            </a:r>
            <a:r>
              <a:rPr lang="nl-NL" dirty="0"/>
              <a:t>&gt;</a:t>
            </a:r>
          </a:p>
          <a:p>
            <a:r>
              <a:rPr lang="nl-NL" dirty="0"/>
              <a:t>Project Type:	&lt;Lean / Lean Six Sigma&gt;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Revision</a:t>
            </a:r>
            <a:r>
              <a:rPr lang="nl-NL" dirty="0"/>
              <a:t>:	v6.8</a:t>
            </a:r>
          </a:p>
        </p:txBody>
      </p:sp>
    </p:spTree>
    <p:extLst>
      <p:ext uri="{BB962C8B-B14F-4D97-AF65-F5344CB8AC3E}">
        <p14:creationId xmlns:p14="http://schemas.microsoft.com/office/powerpoint/2010/main" val="354378981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MEASURE</a:t>
            </a:r>
            <a:br>
              <a:rPr lang="en-GB" noProof="0"/>
            </a:br>
            <a:r>
              <a:rPr lang="en-GB" noProof="0"/>
              <a:t>4 – </a:t>
            </a:r>
            <a:r>
              <a:rPr lang="nl-NL"/>
              <a:t>Evaluate measurement system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/>
              <a:t>Evaluate the quality of the data and the measurement system</a:t>
            </a:r>
            <a:endParaRPr lang="en-GB" noProof="0"/>
          </a:p>
          <a:p>
            <a:pPr lvl="1"/>
            <a:endParaRPr lang="en-GB" noProof="0"/>
          </a:p>
          <a:p>
            <a:pPr lvl="1"/>
            <a:r>
              <a:rPr lang="en-GB" noProof="0"/>
              <a:t>…</a:t>
            </a:r>
            <a:endParaRPr lang="en-GB" noProof="0" dirty="0"/>
          </a:p>
          <a:p>
            <a:pPr marL="77787" indent="0"/>
            <a:endParaRPr lang="en-GB" noProof="0"/>
          </a:p>
          <a:p>
            <a:pPr marL="77787" indent="0"/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13245D-CC50-D77E-1553-E7D0990D5E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5944361B-CE1E-4FE1-9045-6D1138647729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Conclusion: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2611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MEASURE</a:t>
            </a:r>
            <a:br>
              <a:rPr lang="en-GB" noProof="0"/>
            </a:br>
            <a:r>
              <a:rPr lang="en-GB" noProof="0"/>
              <a:t>5 – </a:t>
            </a:r>
            <a:r>
              <a:rPr lang="en-GB"/>
              <a:t>Establish baseline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(historic) performance of the process / CTQ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1FAC38B-5A0E-3098-03F5-5056EF68CB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61FE78FA-3675-496E-9286-E44FFD577273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Conclusion: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53857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23592" y="210860"/>
            <a:ext cx="9097425" cy="601188"/>
          </a:xfrm>
        </p:spPr>
        <p:txBody>
          <a:bodyPr/>
          <a:lstStyle/>
          <a:p>
            <a:r>
              <a:rPr lang="en-GB" noProof="0" dirty="0"/>
              <a:t>MEASURE</a:t>
            </a:r>
            <a:br>
              <a:rPr lang="en-GB" noProof="0"/>
            </a:br>
            <a:r>
              <a:rPr lang="en-GB" noProof="0"/>
              <a:t>6 – </a:t>
            </a:r>
            <a:r>
              <a:rPr lang="en-GB"/>
              <a:t>Set improvement goals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60967" y="1343256"/>
            <a:ext cx="10560051" cy="5049663"/>
          </a:xfrm>
        </p:spPr>
        <p:txBody>
          <a:bodyPr/>
          <a:lstStyle/>
          <a:p>
            <a:r>
              <a:rPr lang="en-GB" noProof="0"/>
              <a:t>Improvement objectives for the CTQs</a:t>
            </a:r>
            <a:endParaRPr lang="en-GB" noProof="0" dirty="0"/>
          </a:p>
          <a:p>
            <a:pPr lvl="1"/>
            <a:endParaRPr lang="en-GB" noProof="0"/>
          </a:p>
          <a:p>
            <a:pPr lvl="1"/>
            <a:r>
              <a:rPr lang="en-GB" noProof="0"/>
              <a:t>…</a:t>
            </a:r>
            <a:endParaRPr lang="en-GB" noProof="0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01D2CBC-93C4-B1E0-39C7-F025D2B6C5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C3C9DC3D-EFD1-41C2-9664-D7621011F29B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Conclusion: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7793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Measure</a:t>
            </a:r>
            <a:br>
              <a:rPr lang="nl-NL" noProof="0" dirty="0"/>
            </a:br>
            <a:r>
              <a:rPr lang="nl-NL" noProof="0" dirty="0"/>
              <a:t>Assessment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noProof="0" dirty="0"/>
              <a:t>Check: </a:t>
            </a:r>
            <a:r>
              <a:rPr lang="en-US" noProof="0" dirty="0"/>
              <a:t>are the elements below addressed in the Measure phase?</a:t>
            </a:r>
            <a:endParaRPr lang="nl-NL" noProof="0" dirty="0"/>
          </a:p>
          <a:p>
            <a:pPr lvl="1"/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The collected data has been proven to be representative for the project.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Validity of the data has been verified in an appropriate way.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Historical data has been used to visualize process performance over time.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Performance against requirements has been verified.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noProof="0" dirty="0"/>
          </a:p>
          <a:p>
            <a:pPr marL="179387" lvl="1" indent="0">
              <a:buNone/>
            </a:pPr>
            <a:r>
              <a:rPr lang="en-US" dirty="0"/>
              <a:t>For a Six Sigma project: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A measurement system analysis (MSA) has been performed.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Variation in the process has been considered (common cause or special cause).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Short term versus long term performance has been considered.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523F386-1C2A-590A-50CD-CFB237BB02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991050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ANALYZE</a:t>
            </a:r>
            <a:br>
              <a:rPr lang="en-GB" noProof="0"/>
            </a:br>
            <a:r>
              <a:rPr lang="en-GB" noProof="0"/>
              <a:t>7 – </a:t>
            </a:r>
            <a:r>
              <a:rPr lang="en-US"/>
              <a:t>Map process and identify inputs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/>
              <a:t>Process map</a:t>
            </a:r>
            <a:endParaRPr lang="en-GB" noProof="0" dirty="0"/>
          </a:p>
          <a:p>
            <a:pPr lvl="1"/>
            <a:endParaRPr lang="en-GB" noProof="0" dirty="0"/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3A41BECC-A016-465D-8DEA-C05AD2865C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9E7AEAEB-9E62-41EF-BD9A-5F3F88D38AF4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Conclusion: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75DEC90E-9B3C-487F-B884-8E795703ED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3810583"/>
            <a:ext cx="3528392" cy="1784107"/>
          </a:xfrm>
          <a:prstGeom prst="rect">
            <a:avLst/>
          </a:prstGeom>
          <a:noFill/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455B257-4D33-4B86-9B17-8C09B25B25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2243324"/>
            <a:ext cx="3656427" cy="1041659"/>
          </a:xfrm>
          <a:prstGeom prst="rect">
            <a:avLst/>
          </a:prstGeom>
          <a:noFill/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E95B8276-D631-4CEE-8BCE-189FE0441C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480" y="2747350"/>
            <a:ext cx="6120765" cy="2847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646719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ANALYZE</a:t>
            </a:r>
            <a:br>
              <a:rPr lang="en-GB" noProof="0"/>
            </a:br>
            <a:r>
              <a:rPr lang="en-GB" noProof="0"/>
              <a:t>8 – </a:t>
            </a:r>
            <a:r>
              <a:rPr lang="nl-NL"/>
              <a:t>Isolate key inputs</a:t>
            </a:r>
            <a:r>
              <a:rPr lang="nl-NL" altLang="nl-NL"/>
              <a:t> (X</a:t>
            </a:r>
            <a:r>
              <a:rPr lang="nl-NL" sz="18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</a:t>
            </a:r>
            <a:r>
              <a:rPr lang="nl-NL" sz="1800" baseline="-250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..n</a:t>
            </a:r>
            <a:r>
              <a:rPr lang="nl-NL" altLang="nl-NL"/>
              <a:t>)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/>
              <a:t>Factors of influence (Xs) on the process / CTQs</a:t>
            </a:r>
            <a:endParaRPr lang="en-GB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5EC2F78-FA92-518A-245C-D5A1F376D7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Line 78"/>
          <p:cNvSpPr>
            <a:spLocks noChangeShapeType="1"/>
          </p:cNvSpPr>
          <p:nvPr/>
        </p:nvSpPr>
        <p:spPr bwMode="auto">
          <a:xfrm>
            <a:off x="2568575" y="4037931"/>
            <a:ext cx="6624638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79"/>
          <p:cNvSpPr>
            <a:spLocks noChangeArrowheads="1"/>
          </p:cNvSpPr>
          <p:nvPr/>
        </p:nvSpPr>
        <p:spPr bwMode="auto">
          <a:xfrm>
            <a:off x="9215438" y="3601368"/>
            <a:ext cx="1223962" cy="914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</a:t>
            </a:r>
            <a:endParaRPr lang="en-GB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Line 80"/>
          <p:cNvSpPr>
            <a:spLocks noChangeShapeType="1"/>
          </p:cNvSpPr>
          <p:nvPr/>
        </p:nvSpPr>
        <p:spPr bwMode="auto">
          <a:xfrm>
            <a:off x="8001000" y="2396456"/>
            <a:ext cx="904875" cy="1641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Line 81"/>
          <p:cNvSpPr>
            <a:spLocks noChangeShapeType="1"/>
          </p:cNvSpPr>
          <p:nvPr/>
        </p:nvSpPr>
        <p:spPr bwMode="auto">
          <a:xfrm>
            <a:off x="6019801" y="2396456"/>
            <a:ext cx="868363" cy="1641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Line 82"/>
          <p:cNvSpPr>
            <a:spLocks noChangeShapeType="1"/>
          </p:cNvSpPr>
          <p:nvPr/>
        </p:nvSpPr>
        <p:spPr bwMode="auto">
          <a:xfrm>
            <a:off x="3810001" y="2396456"/>
            <a:ext cx="919163" cy="1641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Line 83"/>
          <p:cNvSpPr>
            <a:spLocks noChangeShapeType="1"/>
          </p:cNvSpPr>
          <p:nvPr/>
        </p:nvSpPr>
        <p:spPr bwMode="auto">
          <a:xfrm flipV="1">
            <a:off x="7848600" y="4037931"/>
            <a:ext cx="912813" cy="1482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Box 84"/>
          <p:cNvSpPr txBox="1">
            <a:spLocks noChangeArrowheads="1"/>
          </p:cNvSpPr>
          <p:nvPr/>
        </p:nvSpPr>
        <p:spPr bwMode="auto">
          <a:xfrm>
            <a:off x="2927649" y="1937668"/>
            <a:ext cx="15084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sz="1800">
                <a:latin typeface="Calibri" panose="020F0502020204030204" pitchFamily="34" charset="0"/>
                <a:cs typeface="Calibri" panose="020F0502020204030204" pitchFamily="34" charset="0"/>
              </a:rPr>
              <a:t>Measurement</a:t>
            </a: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Box 85"/>
          <p:cNvSpPr txBox="1">
            <a:spLocks noChangeArrowheads="1"/>
          </p:cNvSpPr>
          <p:nvPr/>
        </p:nvSpPr>
        <p:spPr bwMode="auto">
          <a:xfrm>
            <a:off x="5447928" y="1939255"/>
            <a:ext cx="10150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Machine</a:t>
            </a:r>
          </a:p>
        </p:txBody>
      </p:sp>
      <p:sp>
        <p:nvSpPr>
          <p:cNvPr id="14" name="Text Box 86"/>
          <p:cNvSpPr txBox="1">
            <a:spLocks noChangeArrowheads="1"/>
          </p:cNvSpPr>
          <p:nvPr/>
        </p:nvSpPr>
        <p:spPr bwMode="auto">
          <a:xfrm>
            <a:off x="7608168" y="1939255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sz="1800">
                <a:latin typeface="Calibri" panose="020F0502020204030204" pitchFamily="34" charset="0"/>
                <a:cs typeface="Calibri" panose="020F0502020204030204" pitchFamily="34" charset="0"/>
              </a:rPr>
              <a:t>Man</a:t>
            </a: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Box 87"/>
          <p:cNvSpPr txBox="1">
            <a:spLocks noChangeArrowheads="1"/>
          </p:cNvSpPr>
          <p:nvPr/>
        </p:nvSpPr>
        <p:spPr bwMode="auto">
          <a:xfrm>
            <a:off x="2763327" y="5582568"/>
            <a:ext cx="13884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sz="1800">
                <a:latin typeface="Calibri" panose="020F0502020204030204" pitchFamily="34" charset="0"/>
                <a:cs typeface="Calibri" panose="020F0502020204030204" pitchFamily="34" charset="0"/>
              </a:rPr>
              <a:t>Environment</a:t>
            </a: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88"/>
          <p:cNvSpPr txBox="1">
            <a:spLocks noChangeArrowheads="1"/>
          </p:cNvSpPr>
          <p:nvPr/>
        </p:nvSpPr>
        <p:spPr bwMode="auto">
          <a:xfrm>
            <a:off x="5229546" y="5582568"/>
            <a:ext cx="938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sz="1800">
                <a:latin typeface="Calibri" panose="020F0502020204030204" pitchFamily="34" charset="0"/>
                <a:cs typeface="Calibri" panose="020F0502020204030204" pitchFamily="34" charset="0"/>
              </a:rPr>
              <a:t>Method</a:t>
            </a: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 Box 89"/>
          <p:cNvSpPr txBox="1">
            <a:spLocks noChangeArrowheads="1"/>
          </p:cNvSpPr>
          <p:nvPr/>
        </p:nvSpPr>
        <p:spPr bwMode="auto">
          <a:xfrm>
            <a:off x="7279498" y="5582568"/>
            <a:ext cx="9767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sz="1800">
                <a:latin typeface="Calibri" panose="020F0502020204030204" pitchFamily="34" charset="0"/>
                <a:cs typeface="Calibri" panose="020F0502020204030204" pitchFamily="34" charset="0"/>
              </a:rPr>
              <a:t>Material</a:t>
            </a: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Line 90"/>
          <p:cNvSpPr>
            <a:spLocks noChangeShapeType="1"/>
          </p:cNvSpPr>
          <p:nvPr/>
        </p:nvSpPr>
        <p:spPr bwMode="auto">
          <a:xfrm flipV="1">
            <a:off x="5867400" y="4037930"/>
            <a:ext cx="895350" cy="148272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Line 91"/>
          <p:cNvSpPr>
            <a:spLocks noChangeShapeType="1"/>
          </p:cNvSpPr>
          <p:nvPr/>
        </p:nvSpPr>
        <p:spPr bwMode="auto">
          <a:xfrm flipV="1">
            <a:off x="3657600" y="4037929"/>
            <a:ext cx="946150" cy="148272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16C4EDF4-EFB8-40F4-AAE6-C2F73B3924A3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Conclusion: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563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ANALYZE</a:t>
            </a:r>
            <a:br>
              <a:rPr lang="en-GB" noProof="0"/>
            </a:br>
            <a:r>
              <a:rPr lang="en-GB" noProof="0"/>
              <a:t>9 – Develop </a:t>
            </a:r>
            <a:r>
              <a:rPr lang="nl-NL"/>
              <a:t>relation between inputs and Output</a:t>
            </a:r>
            <a:r>
              <a:rPr lang="nl-NL" altLang="nl-NL"/>
              <a:t> Y = f(X</a:t>
            </a:r>
            <a:r>
              <a:rPr lang="nl-NL" sz="1800" baseline="-250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</a:t>
            </a:r>
            <a:r>
              <a:rPr lang="nl-NL" altLang="nl-NL"/>
              <a:t>)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Root Cause of the problem</a:t>
            </a:r>
          </a:p>
          <a:p>
            <a:pPr lvl="1"/>
            <a:endParaRPr lang="en-US" altLang="nl-NL"/>
          </a:p>
          <a:p>
            <a:pPr lvl="1"/>
            <a:r>
              <a:rPr lang="en-US" altLang="nl-NL"/>
              <a:t>…</a:t>
            </a:r>
            <a:endParaRPr lang="en-US" altLang="nl-NL" dirty="0"/>
          </a:p>
          <a:p>
            <a:endParaRPr lang="en-US" dirty="0"/>
          </a:p>
          <a:p>
            <a:endParaRPr lang="en-US" dirty="0"/>
          </a:p>
          <a:p>
            <a:endParaRPr lang="en-US"/>
          </a:p>
          <a:p>
            <a:endParaRPr lang="en-US"/>
          </a:p>
          <a:p>
            <a:endParaRPr lang="en-US" dirty="0"/>
          </a:p>
          <a:p>
            <a:r>
              <a:rPr lang="en-US"/>
              <a:t>Relationship between the key inputs (X) and output (Y)</a:t>
            </a:r>
          </a:p>
          <a:p>
            <a:pPr lvl="1"/>
            <a:endParaRPr lang="en-US"/>
          </a:p>
          <a:p>
            <a:pPr lvl="1"/>
            <a:r>
              <a:rPr lang="en-US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AC5FC60-BB27-FD5D-A8B5-188663B1B5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67109900-9D13-4140-A3F7-212C2D8F9CDB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Conclusion: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35AC367-0951-4704-B938-2426208C9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1988840"/>
            <a:ext cx="4213136" cy="19748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980670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Analyze</a:t>
            </a:r>
            <a:br>
              <a:rPr lang="nl-NL" noProof="0" dirty="0"/>
            </a:br>
            <a:r>
              <a:rPr lang="nl-NL" noProof="0" dirty="0"/>
              <a:t>Assessment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noProof="0" dirty="0"/>
              <a:t>Check: </a:t>
            </a:r>
            <a:r>
              <a:rPr lang="en-US" noProof="0" dirty="0"/>
              <a:t>are the elements below addressed in the Analyze phase?</a:t>
            </a:r>
            <a:endParaRPr lang="nl-NL" noProof="0" dirty="0"/>
          </a:p>
          <a:p>
            <a:pPr lvl="1"/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Process has been mapped in detail (e.g. VSM Current State).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Potential factors of influence have been determined.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Analysis have been used to identify factors with highest influence.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Input data has been collected and analyzed correctly.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Graphical techniques have been applied to investigate root causes.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Major root causes have been identified.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Conclusions are clear and have demonstrated strong evidence/are statistically valid.</a:t>
            </a:r>
          </a:p>
          <a:p>
            <a:pPr marL="179387" lvl="1" indent="0">
              <a:buNone/>
            </a:pPr>
            <a:endParaRPr lang="en-US" dirty="0"/>
          </a:p>
          <a:p>
            <a:pPr marL="179387" lvl="1" indent="0">
              <a:buNone/>
            </a:pPr>
            <a:r>
              <a:rPr lang="en-US" dirty="0"/>
              <a:t>For a Six Sigma project: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Hypothesis for root cause has been defined properly.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Statistical techniques have been applied to investigate root causes.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74F3750-10EF-6245-80BE-6D243A40F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476501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IMPROVE</a:t>
            </a:r>
            <a:br>
              <a:rPr lang="en-GB" noProof="0"/>
            </a:br>
            <a:r>
              <a:rPr lang="en-GB" noProof="0"/>
              <a:t>10 – </a:t>
            </a:r>
            <a:r>
              <a:rPr lang="en-GB"/>
              <a:t>Determine optimum settings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new process and/or intended improvements</a:t>
            </a:r>
            <a:endParaRPr lang="nl-NL"/>
          </a:p>
          <a:p>
            <a:pPr lvl="1"/>
            <a:endParaRPr lang="nl-NL"/>
          </a:p>
          <a:p>
            <a:pPr lvl="1"/>
            <a:r>
              <a:rPr lang="nl-NL"/>
              <a:t>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899B7E3-2800-7525-FE0C-78F84670E3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E32997A4-4F2D-4D19-809F-E844BA106C98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Conclusion: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38748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IMPROVE</a:t>
            </a:r>
            <a:br>
              <a:rPr lang="en-GB" noProof="0"/>
            </a:br>
            <a:r>
              <a:rPr lang="en-GB" noProof="0"/>
              <a:t>11 – </a:t>
            </a:r>
            <a:r>
              <a:rPr lang="en-GB"/>
              <a:t>Implement proposed improvement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Implemented improvements / realized actions</a:t>
            </a:r>
          </a:p>
          <a:p>
            <a:pPr lvl="1"/>
            <a:endParaRPr lang="en-US"/>
          </a:p>
          <a:p>
            <a:pPr lvl="1"/>
            <a:r>
              <a:rPr lang="en-US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DBF7A9-5810-8C90-5E1B-E85D43E72F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0B3F0968-C897-414C-B6F9-243E36B7D2A9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Conclusion: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3645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noProof="0"/>
            </a:br>
            <a:r>
              <a:rPr lang="en-GB" noProof="0"/>
              <a:t>Introduction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  <a:prstDash val="sysDash"/>
          </a:ln>
        </p:spPr>
        <p:txBody>
          <a:bodyPr/>
          <a:lstStyle/>
          <a:p>
            <a:r>
              <a:rPr lang="en-US"/>
              <a:t>Objective review template</a:t>
            </a:r>
          </a:p>
          <a:p>
            <a:pPr lvl="1"/>
            <a:r>
              <a:rPr lang="en-US"/>
              <a:t>To submit the project for certification by the LSSA.</a:t>
            </a:r>
          </a:p>
          <a:p>
            <a:pPr lvl="1"/>
            <a:r>
              <a:rPr lang="en-US"/>
              <a:t>To present the project in your own organization.</a:t>
            </a:r>
          </a:p>
          <a:p>
            <a:pPr lvl="1"/>
            <a:endParaRPr lang="en-US"/>
          </a:p>
          <a:p>
            <a:pPr marL="179387" lvl="1" indent="0">
              <a:buNone/>
            </a:pPr>
            <a:r>
              <a:rPr lang="en-US"/>
              <a:t>Guidelines:</a:t>
            </a:r>
          </a:p>
          <a:p>
            <a:pPr lvl="1"/>
            <a:r>
              <a:rPr lang="en-US"/>
              <a:t>The approach taken must be easy to follow for people with knowledge of Lean and/or Six Sigma. </a:t>
            </a:r>
          </a:p>
          <a:p>
            <a:pPr lvl="1"/>
            <a:r>
              <a:rPr lang="en-US"/>
              <a:t>Avoid internal jargon. </a:t>
            </a:r>
          </a:p>
          <a:p>
            <a:pPr lvl="1"/>
            <a:r>
              <a:rPr lang="en-US"/>
              <a:t>Explain abbreviations upon first use.</a:t>
            </a:r>
          </a:p>
          <a:p>
            <a:pPr lvl="1"/>
            <a:r>
              <a:rPr lang="en-US"/>
              <a:t>In the speaker notes questions and guidelines can be found.</a:t>
            </a:r>
          </a:p>
          <a:p>
            <a:pPr lvl="1"/>
            <a:r>
              <a:rPr lang="en-US"/>
              <a:t>At the end of each phase is a checklist to verify whether the right things have been paid attention to.</a:t>
            </a:r>
          </a:p>
          <a:p>
            <a:pPr lvl="1"/>
            <a:r>
              <a:rPr lang="en-US"/>
              <a:t>Conclusions and decisions must be clear. </a:t>
            </a:r>
          </a:p>
          <a:p>
            <a:pPr lvl="1"/>
            <a:r>
              <a:rPr lang="en-US"/>
              <a:t>As a guideline, follow this template tight when you submit the project. A maximum of 5 extra slides may be added.</a:t>
            </a:r>
            <a:endParaRPr lang="nl-NL" dirty="0"/>
          </a:p>
          <a:p>
            <a:pPr lvl="1"/>
            <a:endParaRPr lang="nl-NL" dirty="0"/>
          </a:p>
          <a:p>
            <a:pPr algn="ctr"/>
            <a:r>
              <a:rPr lang="en-US" altLang="nl-NL" i="1"/>
              <a:t>Please delete this slide before submitting</a:t>
            </a:r>
            <a:endParaRPr lang="nl-NL" altLang="nl-NL" i="1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9B6FFCB-0ACD-4932-8563-B16EC54FDE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66944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IMPROVE</a:t>
            </a:r>
            <a:br>
              <a:rPr lang="en-GB" noProof="0" dirty="0"/>
            </a:br>
            <a:r>
              <a:rPr lang="en-GB" noProof="0" dirty="0"/>
              <a:t>12 – </a:t>
            </a:r>
            <a:r>
              <a:rPr lang="en-GB" dirty="0"/>
              <a:t>Validate Implemented improvement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Improved value of the CTQ (performance of the adjusted process)</a:t>
            </a:r>
          </a:p>
          <a:p>
            <a:endParaRPr lang="en-US" dirty="0"/>
          </a:p>
          <a:p>
            <a:pPr lvl="1"/>
            <a:r>
              <a:rPr lang="en-US" dirty="0"/>
              <a:t>…</a:t>
            </a:r>
          </a:p>
          <a:p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1E55711-75B3-E49B-3AFD-5896E16E8F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EDEAD3DB-B4B0-4FAB-85EC-168426D289BB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Conclusion: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20863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Improve</a:t>
            </a:r>
            <a:br>
              <a:rPr lang="nl-NL" noProof="0" dirty="0"/>
            </a:br>
            <a:r>
              <a:rPr lang="nl-NL" noProof="0" dirty="0"/>
              <a:t>Assessment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noProof="0" dirty="0"/>
              <a:t>Check: </a:t>
            </a:r>
            <a:r>
              <a:rPr lang="en-US" noProof="0" dirty="0"/>
              <a:t>are the elements below addressed in the Improve phase?</a:t>
            </a:r>
            <a:endParaRPr lang="nl-NL" noProof="0" dirty="0"/>
          </a:p>
          <a:p>
            <a:pPr lvl="1"/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Risks have been identified and addressed (e.g. pFMEA).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Improved process meets the requirements of the VOC and VOB.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There is a clear communication and action plan towards the stakeholders.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The client (Champion) has approved the improvement proposal.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An improvement of the CTQ compared to the baseline is demonstrated.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/>
          </a:p>
          <a:p>
            <a:pPr marL="179387" lvl="1" indent="0">
              <a:buNone/>
            </a:pPr>
            <a:r>
              <a:rPr lang="en-US" dirty="0"/>
              <a:t>For a Six Sigma project: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There is evidence that the improvement is statistically significant.</a:t>
            </a:r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endParaRPr lang="en-US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F8F81F8-C48A-332A-F5E9-27A802343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765201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CONTROL</a:t>
            </a:r>
            <a:br>
              <a:rPr lang="en-GB" noProof="0"/>
            </a:br>
            <a:r>
              <a:rPr lang="en-GB" noProof="0"/>
              <a:t>13 – </a:t>
            </a:r>
            <a:r>
              <a:rPr lang="en-GB"/>
              <a:t>Implement control strategy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nl-NL" noProof="0" dirty="0"/>
              <a:t>Evidence for assurance of the improvement</a:t>
            </a:r>
          </a:p>
          <a:p>
            <a:pPr lvl="1"/>
            <a:r>
              <a:rPr lang="en-US" altLang="nl-NL" noProof="0" dirty="0"/>
              <a:t>CTQ of project is also monitored after project (possibly with SPC tools and OCAP)</a:t>
            </a:r>
          </a:p>
          <a:p>
            <a:pPr lvl="1"/>
            <a:r>
              <a:rPr lang="en-US" altLang="nl-NL" noProof="0" dirty="0"/>
              <a:t>Drawings adjusted…</a:t>
            </a:r>
          </a:p>
          <a:p>
            <a:pPr lvl="1"/>
            <a:r>
              <a:rPr lang="en-US" altLang="nl-NL" noProof="0" dirty="0"/>
              <a:t>Updated standards and work instructions…</a:t>
            </a:r>
          </a:p>
          <a:p>
            <a:pPr lvl="1"/>
            <a:r>
              <a:rPr lang="en-US" altLang="nl-NL" noProof="0" dirty="0"/>
              <a:t>Documentation (FMEA, Control Plan, …)</a:t>
            </a:r>
          </a:p>
          <a:p>
            <a:pPr lvl="1"/>
            <a:r>
              <a:rPr lang="en-US" altLang="nl-NL" noProof="0" dirty="0"/>
              <a:t>Employee training…</a:t>
            </a:r>
          </a:p>
          <a:p>
            <a:pPr lvl="1"/>
            <a:r>
              <a:rPr lang="en-US" altLang="nl-NL" noProof="0" dirty="0"/>
              <a:t>System adjustments…</a:t>
            </a:r>
          </a:p>
          <a:p>
            <a:pPr lvl="1"/>
            <a:r>
              <a:rPr lang="en-US" altLang="nl-NL" noProof="0" dirty="0"/>
              <a:t>Product iterations…</a:t>
            </a:r>
          </a:p>
          <a:p>
            <a:pPr lvl="1"/>
            <a:r>
              <a:rPr lang="en-US" altLang="nl-NL" dirty="0"/>
              <a:t>…</a:t>
            </a:r>
          </a:p>
          <a:p>
            <a:pPr marL="179387" lvl="1" indent="0">
              <a:buNone/>
            </a:pPr>
            <a:endParaRPr lang="en-GB" altLang="nl-NL" noProof="0" dirty="0"/>
          </a:p>
          <a:p>
            <a:pPr lvl="0"/>
            <a:r>
              <a:rPr lang="en-GB" altLang="nl-NL" noProof="0" dirty="0"/>
              <a:t>Open actions</a:t>
            </a:r>
          </a:p>
          <a:p>
            <a:pPr lvl="1"/>
            <a:r>
              <a:rPr lang="en-GB" altLang="nl-NL" noProof="0" dirty="0"/>
              <a:t>…</a:t>
            </a:r>
          </a:p>
          <a:p>
            <a:pPr lvl="1"/>
            <a:r>
              <a:rPr lang="en-GB" altLang="nl-NL" noProof="0" dirty="0"/>
              <a:t>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3137399-9A43-2761-2976-CBB5B565F5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374657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CONTROL</a:t>
            </a:r>
            <a:br>
              <a:rPr lang="en-GB" noProof="0" dirty="0"/>
            </a:br>
            <a:r>
              <a:rPr lang="en-GB" noProof="0" dirty="0"/>
              <a:t>14 – </a:t>
            </a:r>
            <a:r>
              <a:rPr lang="en-GB" dirty="0"/>
              <a:t>Close out project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nl-NL" dirty="0"/>
              <a:t>Realized Impact of the Project</a:t>
            </a:r>
            <a:endParaRPr lang="en-GB" altLang="nl-NL" noProof="0" dirty="0"/>
          </a:p>
          <a:p>
            <a:pPr lvl="1"/>
            <a:r>
              <a:rPr lang="en-GB" noProof="0" dirty="0"/>
              <a:t>…</a:t>
            </a:r>
          </a:p>
          <a:p>
            <a:pPr lvl="1"/>
            <a:endParaRPr lang="en-GB" altLang="nl-NL" noProof="0" dirty="0"/>
          </a:p>
          <a:p>
            <a:pPr lvl="1"/>
            <a:endParaRPr lang="en-GB" altLang="nl-NL" noProof="0" dirty="0"/>
          </a:p>
          <a:p>
            <a:pPr lvl="0"/>
            <a:r>
              <a:rPr lang="en-GB" altLang="nl-NL" noProof="0" dirty="0"/>
              <a:t>Recommendations</a:t>
            </a:r>
          </a:p>
          <a:p>
            <a:pPr lvl="1"/>
            <a:r>
              <a:rPr lang="en-GB" noProof="0" dirty="0"/>
              <a:t>…</a:t>
            </a:r>
          </a:p>
          <a:p>
            <a:pPr lvl="1"/>
            <a:r>
              <a:rPr lang="en-GB" noProof="0" dirty="0"/>
              <a:t>…</a:t>
            </a:r>
          </a:p>
          <a:p>
            <a:pPr lvl="1"/>
            <a:endParaRPr lang="en-GB" noProof="0" dirty="0"/>
          </a:p>
          <a:p>
            <a:pPr lvl="1"/>
            <a:endParaRPr lang="en-GB" altLang="nl-NL" noProof="0" dirty="0"/>
          </a:p>
          <a:p>
            <a:r>
              <a:rPr lang="en-GB" altLang="nl-NL" noProof="0" dirty="0"/>
              <a:t>Lessons learned</a:t>
            </a:r>
          </a:p>
          <a:p>
            <a:pPr lvl="1"/>
            <a:r>
              <a:rPr lang="en-GB" noProof="0" dirty="0"/>
              <a:t>…</a:t>
            </a:r>
          </a:p>
          <a:p>
            <a:pPr lvl="1"/>
            <a:r>
              <a:rPr lang="en-GB" noProof="0" dirty="0"/>
              <a:t>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5F2DCC2-957E-8776-EA44-3AB67A8D9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63275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CONTROL</a:t>
            </a:r>
            <a:br>
              <a:rPr lang="en-GB" noProof="0" dirty="0"/>
            </a:br>
            <a:r>
              <a:rPr lang="en-GB" noProof="0" dirty="0"/>
              <a:t>14 – </a:t>
            </a:r>
            <a:r>
              <a:rPr lang="en-GB" dirty="0"/>
              <a:t>Close out project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Realized hard benefits</a:t>
            </a:r>
          </a:p>
          <a:p>
            <a:pPr lvl="1"/>
            <a:r>
              <a:rPr lang="en-US" dirty="0"/>
              <a:t>…</a:t>
            </a:r>
          </a:p>
          <a:p>
            <a:pPr lvl="1"/>
            <a:r>
              <a:rPr lang="en-US" dirty="0"/>
              <a:t>…</a:t>
            </a:r>
          </a:p>
          <a:p>
            <a:pPr lvl="1"/>
            <a:endParaRPr lang="en-US" dirty="0"/>
          </a:p>
          <a:p>
            <a:r>
              <a:rPr lang="en-US" dirty="0"/>
              <a:t>Realized soft benefits</a:t>
            </a:r>
          </a:p>
          <a:p>
            <a:pPr lvl="1"/>
            <a:r>
              <a:rPr lang="en-US" dirty="0"/>
              <a:t>…</a:t>
            </a:r>
          </a:p>
          <a:p>
            <a:pPr lvl="1"/>
            <a:r>
              <a:rPr lang="en-US" dirty="0"/>
              <a:t>…</a:t>
            </a:r>
          </a:p>
          <a:p>
            <a:pPr lvl="1"/>
            <a:endParaRPr lang="en-US" dirty="0"/>
          </a:p>
          <a:p>
            <a:r>
              <a:rPr lang="en-US" dirty="0"/>
              <a:t>Signing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EBEF8BA-0131-5E9B-BBCC-CB09791B55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82896" y="4581128"/>
            <a:ext cx="2401431" cy="172819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/>
          <a:lstStyle/>
          <a:p>
            <a:pPr defTabSz="762000" eaLnBrk="0" hangingPunct="0"/>
            <a:r>
              <a:rPr lang="en-GB" sz="2000" dirty="0">
                <a:solidFill>
                  <a:schemeClr val="bg1"/>
                </a:solidFill>
                <a:latin typeface="Calibri" panose="020F0502020204030204" pitchFamily="34" charset="0"/>
              </a:rPr>
              <a:t>Champion:</a:t>
            </a:r>
          </a:p>
          <a:p>
            <a:pPr defTabSz="762000" eaLnBrk="0" hangingPunct="0"/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Date, Name &amp; Signature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493079" y="4581128"/>
            <a:ext cx="5548521" cy="1728192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en-GB" sz="16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53607814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Control</a:t>
            </a:r>
            <a:br>
              <a:rPr lang="nl-NL" noProof="0" dirty="0"/>
            </a:br>
            <a:r>
              <a:rPr lang="nl-NL" noProof="0" dirty="0"/>
              <a:t>Assessment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noProof="0" dirty="0"/>
              <a:t>Check: </a:t>
            </a:r>
            <a:r>
              <a:rPr lang="en-US" noProof="0" dirty="0"/>
              <a:t>are the elements below addressed in the Control phase?</a:t>
            </a:r>
            <a:endParaRPr lang="nl-NL" noProof="0" dirty="0"/>
          </a:p>
          <a:p>
            <a:pPr lvl="1"/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Standards are adjusted and documentation has been updated (pFMEA, CP).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Rolls and responsibilities have been described.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Employees are instructed and/or trained.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Evidence of 'In-Control situation' is available and sufficient.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Improvements have proven to be sustainable.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Measures have been put in place to monitor process performance.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Project report has been completed. Lessons learned have been communicated.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Champion states that project targets and/or savings have been achieved.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Champion or controller has signed off the project.</a:t>
            </a:r>
            <a:endParaRPr lang="nl-NL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615E3A8-7DB9-FF97-49C9-AF6E0CBC56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751343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LSSA Feedback summary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/>
              <a:t>According to the LSSA guidelines, this project is [Passed / Failed]</a:t>
            </a:r>
            <a:endParaRPr lang="nl-NL" noProof="0"/>
          </a:p>
          <a:p>
            <a:r>
              <a:rPr lang="nl-NL" noProof="0"/>
              <a:t>for [Lean / Lean Six Sigma] at the level of [Green Belt / Black Belt]</a:t>
            </a:r>
            <a:endParaRPr lang="nl-NL" noProof="0" dirty="0"/>
          </a:p>
          <a:p>
            <a:pPr lvl="1"/>
            <a:endParaRPr lang="nl-NL" noProof="0" dirty="0"/>
          </a:p>
          <a:p>
            <a:pPr lvl="1"/>
            <a:r>
              <a:rPr lang="nl-NL" noProof="0"/>
              <a:t>General comments: </a:t>
            </a:r>
            <a:endParaRPr lang="nl-NL" noProof="0" dirty="0"/>
          </a:p>
          <a:p>
            <a:pPr lvl="1"/>
            <a:endParaRPr lang="nl-NL" noProof="0" dirty="0"/>
          </a:p>
          <a:p>
            <a:pPr lvl="1"/>
            <a:r>
              <a:rPr lang="nl-NL"/>
              <a:t>Define</a:t>
            </a:r>
            <a:r>
              <a:rPr lang="nl-NL" noProof="0"/>
              <a:t>: 	</a:t>
            </a:r>
          </a:p>
          <a:p>
            <a:pPr lvl="1"/>
            <a:endParaRPr lang="nl-NL" noProof="0" dirty="0"/>
          </a:p>
          <a:p>
            <a:pPr lvl="1"/>
            <a:r>
              <a:rPr lang="nl-NL"/>
              <a:t>Measure</a:t>
            </a:r>
            <a:r>
              <a:rPr lang="nl-NL" noProof="0"/>
              <a:t>: 	</a:t>
            </a:r>
          </a:p>
          <a:p>
            <a:pPr lvl="1"/>
            <a:endParaRPr lang="nl-NL" noProof="0" dirty="0"/>
          </a:p>
          <a:p>
            <a:pPr lvl="1"/>
            <a:r>
              <a:rPr lang="nl-NL"/>
              <a:t>Analyze</a:t>
            </a:r>
            <a:r>
              <a:rPr lang="nl-NL" noProof="0"/>
              <a:t>:</a:t>
            </a:r>
          </a:p>
          <a:p>
            <a:pPr lvl="1"/>
            <a:endParaRPr lang="nl-NL" noProof="0" dirty="0"/>
          </a:p>
          <a:p>
            <a:pPr lvl="1"/>
            <a:r>
              <a:rPr lang="nl-NL"/>
              <a:t>Improve</a:t>
            </a:r>
            <a:r>
              <a:rPr lang="nl-NL" noProof="0"/>
              <a:t>:</a:t>
            </a:r>
          </a:p>
          <a:p>
            <a:pPr lvl="1"/>
            <a:endParaRPr lang="nl-NL" noProof="0" dirty="0"/>
          </a:p>
          <a:p>
            <a:pPr lvl="1"/>
            <a:r>
              <a:rPr lang="nl-NL"/>
              <a:t>Control:</a:t>
            </a:r>
            <a:endParaRPr lang="nl-NL" noProof="0" dirty="0"/>
          </a:p>
          <a:p>
            <a:endParaRPr lang="nl-NL" noProof="0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118F05-DE0D-B7B5-7B2F-E82D3595F1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76865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44469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B820B0B-5824-4F84-8937-ECDE9C058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DEFINE</a:t>
            </a:r>
            <a:br>
              <a:rPr lang="en-GB" dirty="0"/>
            </a:br>
            <a:r>
              <a:rPr lang="en-GB" noProof="0" dirty="0"/>
              <a:t>1 – </a:t>
            </a:r>
            <a:r>
              <a:rPr lang="nl-NL" dirty="0"/>
              <a:t>Define and Scope project</a:t>
            </a:r>
            <a:endParaRPr lang="de-D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6684FD5-C1DC-4C05-BFEA-FE67FA23E3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U3.E1</a:t>
            </a:r>
            <a:endParaRPr lang="en-US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AAF800F-4310-4A11-8603-F6F00A0B610F}"/>
              </a:ext>
            </a:extLst>
          </p:cNvPr>
          <p:cNvSpPr txBox="1"/>
          <p:nvPr/>
        </p:nvSpPr>
        <p:spPr>
          <a:xfrm>
            <a:off x="9469299" y="1665396"/>
            <a:ext cx="2389700" cy="4747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SG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PECIFIC</a:t>
            </a:r>
          </a:p>
          <a:p>
            <a:r>
              <a:rPr lang="en-SG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SG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EASUREABLE</a:t>
            </a:r>
          </a:p>
          <a:p>
            <a:endParaRPr lang="en-SG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SG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SG" sz="1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SG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SG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SG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SG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SG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TTAINABLE</a:t>
            </a:r>
          </a:p>
          <a:p>
            <a:r>
              <a:rPr lang="en-SG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SG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ELEVANT</a:t>
            </a:r>
          </a:p>
          <a:p>
            <a:r>
              <a:rPr lang="en-SG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SG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IMELY</a:t>
            </a:r>
          </a:p>
          <a:p>
            <a:pPr algn="l"/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33AA27FE-9FDA-B1C9-77B6-B49361429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1382" y="5207157"/>
            <a:ext cx="5868365" cy="1103511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8719E901-F4BE-AC4C-FD47-162EC8CAB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1382" y="1415595"/>
            <a:ext cx="5868365" cy="3642545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9E7727E-FC4B-F85D-A96D-B74C42B5E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014" y="5208611"/>
            <a:ext cx="2254919" cy="110351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 eaLnBrk="0" hangingPunct="0"/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</a:rPr>
              <a:t>Objective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C90371BC-E1A2-4EAC-36BF-E8BE375EE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439" y="1415595"/>
            <a:ext cx="2254919" cy="364254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 eaLnBrk="0" hangingPunct="0"/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</a:rPr>
              <a:t>Problem description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120899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DEFINE</a:t>
            </a:r>
            <a:br>
              <a:rPr lang="en-GB" noProof="0" dirty="0"/>
            </a:br>
            <a:r>
              <a:rPr lang="en-US" noProof="0" dirty="0"/>
              <a:t>1 – Define and Scope project</a:t>
            </a:r>
            <a:endParaRPr lang="en-GB" noProof="0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D1CD062-CE11-9B91-885A-C9BFB0B10B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FC7A56E5-9B50-4191-BFA0-9332ECCFC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987" y="1385656"/>
            <a:ext cx="8856984" cy="745976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92227F41-A355-41CC-B588-B853FD0FA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987" y="2212173"/>
            <a:ext cx="8856984" cy="685800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D87B5689-3074-4E3E-8A82-35BB31856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987" y="2978514"/>
            <a:ext cx="8856984" cy="745976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B1C9E0D7-E116-4477-B1BB-DAF59DD1A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987" y="4571371"/>
            <a:ext cx="8856984" cy="6858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9775D8C1-05EF-4AE2-92A3-4D86E2AB8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987" y="3805031"/>
            <a:ext cx="8856984" cy="6858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9" name="Rectangle 5">
            <a:extLst>
              <a:ext uri="{FF2B5EF4-FFF2-40B4-BE49-F238E27FC236}">
                <a16:creationId xmlns:a16="http://schemas.microsoft.com/office/drawing/2014/main" id="{AF139EB3-B772-4C9B-81E9-BC27D0025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987" y="5337711"/>
            <a:ext cx="8856984" cy="6858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603BA3B8-19CA-492C-8311-C5EAFC830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416" y="1415251"/>
            <a:ext cx="1800200" cy="6781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/>
            <a:r>
              <a:rPr lang="en-US" sz="2000" dirty="0">
                <a:latin typeface="Calibri"/>
                <a:ea typeface="+mn-lt"/>
                <a:cs typeface="+mn-lt"/>
              </a:rPr>
              <a:t>In Scope:</a:t>
            </a:r>
            <a:endParaRPr lang="nl-NL" dirty="0">
              <a:latin typeface="Calibri"/>
            </a:endParaRPr>
          </a:p>
        </p:txBody>
      </p:sp>
      <p:sp>
        <p:nvSpPr>
          <p:cNvPr id="32" name="Rectangle 4">
            <a:extLst>
              <a:ext uri="{FF2B5EF4-FFF2-40B4-BE49-F238E27FC236}">
                <a16:creationId xmlns:a16="http://schemas.microsoft.com/office/drawing/2014/main" id="{01BD3B0D-268D-428A-B52A-A0BFAAD4F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416" y="2207860"/>
            <a:ext cx="1800200" cy="685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/>
            <a:r>
              <a:rPr lang="en-US" dirty="0">
                <a:latin typeface="Calibri"/>
                <a:ea typeface="+mn-lt"/>
                <a:cs typeface="+mn-lt"/>
              </a:rPr>
              <a:t>Out of Scope:</a:t>
            </a:r>
            <a:endParaRPr lang="nl-NL" dirty="0">
              <a:latin typeface="Calibri"/>
              <a:ea typeface="+mn-lt"/>
              <a:cs typeface="+mn-lt"/>
            </a:endParaRP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DEE55F64-2C47-4190-9653-9414695A5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416" y="2974201"/>
            <a:ext cx="1800200" cy="74597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/>
            <a:r>
              <a:rPr lang="en-US" sz="2000" dirty="0">
                <a:solidFill>
                  <a:schemeClr val="bg1"/>
                </a:solidFill>
                <a:latin typeface="Calibri"/>
                <a:cs typeface="Calibri"/>
              </a:rPr>
              <a:t>Deliverables:</a:t>
            </a:r>
            <a:endParaRPr lang="nl-NL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4" name="Rectangle 4">
            <a:extLst>
              <a:ext uri="{FF2B5EF4-FFF2-40B4-BE49-F238E27FC236}">
                <a16:creationId xmlns:a16="http://schemas.microsoft.com/office/drawing/2014/main" id="{206BB380-B6DF-49D9-A9B0-57F959E2A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416" y="4567058"/>
            <a:ext cx="1800200" cy="685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/>
            <a:r>
              <a:rPr lang="en-US" dirty="0">
                <a:solidFill>
                  <a:schemeClr val="bg1"/>
                </a:solidFill>
                <a:latin typeface="Calibri"/>
                <a:cs typeface="Calibri"/>
              </a:rPr>
              <a:t>Soft Benefits:</a:t>
            </a:r>
            <a:endParaRPr lang="nl-NL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BB3EF647-B69F-4D00-9765-D1F3FE99B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416" y="3800718"/>
            <a:ext cx="1800200" cy="685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/>
            <a:r>
              <a:rPr lang="en-US" dirty="0">
                <a:solidFill>
                  <a:schemeClr val="bg1"/>
                </a:solidFill>
                <a:latin typeface="Calibri"/>
                <a:cs typeface="Calibri"/>
              </a:rPr>
              <a:t>Hard Benefits:</a:t>
            </a:r>
            <a:endParaRPr lang="nl-NL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7" name="Rectangle 4">
            <a:extLst>
              <a:ext uri="{FF2B5EF4-FFF2-40B4-BE49-F238E27FC236}">
                <a16:creationId xmlns:a16="http://schemas.microsoft.com/office/drawing/2014/main" id="{0646C0E8-3A00-4F76-A6AA-0D2B78BE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416" y="5333398"/>
            <a:ext cx="1800200" cy="685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/>
            <a:r>
              <a:rPr lang="en-US" dirty="0">
                <a:solidFill>
                  <a:schemeClr val="bg1"/>
                </a:solidFill>
                <a:latin typeface="Calibri"/>
                <a:cs typeface="Calibri"/>
              </a:rPr>
              <a:t>Risk Assessment:</a:t>
            </a:r>
            <a:endParaRPr lang="nl-NL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506330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DEFINE</a:t>
            </a:r>
            <a:br>
              <a:rPr lang="nl-NL" noProof="0"/>
            </a:br>
            <a:r>
              <a:rPr lang="nl-NL" noProof="0"/>
              <a:t>2 – </a:t>
            </a:r>
            <a:r>
              <a:rPr lang="nl-NL"/>
              <a:t>Define defect and CTQ(s)</a:t>
            </a:r>
            <a:endParaRPr lang="nl-NL" noProof="0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92E9699-741B-8413-71E8-C57A36CE0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B2831239-5420-5EBA-0B2A-EC8F45DA0B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Rectangle 52">
            <a:extLst>
              <a:ext uri="{FF2B5EF4-FFF2-40B4-BE49-F238E27FC236}">
                <a16:creationId xmlns:a16="http://schemas.microsoft.com/office/drawing/2014/main" id="{79714DA0-B781-72DC-E194-6B6E5163FC51}"/>
              </a:ext>
            </a:extLst>
          </p:cNvPr>
          <p:cNvSpPr txBox="1">
            <a:spLocks noChangeArrowheads="1"/>
          </p:cNvSpPr>
          <p:nvPr/>
        </p:nvSpPr>
        <p:spPr>
          <a:xfrm>
            <a:off x="1828800" y="1371601"/>
            <a:ext cx="8534400" cy="5127625"/>
          </a:xfrm>
          <a:prstGeom prst="rect">
            <a:avLst/>
          </a:prstGeom>
        </p:spPr>
        <p:txBody>
          <a:bodyPr/>
          <a:lstStyle/>
          <a:p>
            <a:pPr marL="533400" indent="-533400" defTabSz="91440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D99D9"/>
              </a:buClr>
              <a:buSzPct val="60000"/>
              <a:defRPr/>
            </a:pPr>
            <a:r>
              <a:rPr lang="nl-NL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80676DC-0C16-4868-55B5-19530A8C7C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3845345"/>
              </p:ext>
            </p:extLst>
          </p:nvPr>
        </p:nvGraphicFramePr>
        <p:xfrm>
          <a:off x="1062384" y="1124744"/>
          <a:ext cx="10722247" cy="5401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hthoek 7">
            <a:extLst>
              <a:ext uri="{FF2B5EF4-FFF2-40B4-BE49-F238E27FC236}">
                <a16:creationId xmlns:a16="http://schemas.microsoft.com/office/drawing/2014/main" id="{1DD04F68-286B-8D23-0FA6-838A1DAD6B6F}"/>
              </a:ext>
            </a:extLst>
          </p:cNvPr>
          <p:cNvSpPr/>
          <p:nvPr/>
        </p:nvSpPr>
        <p:spPr>
          <a:xfrm>
            <a:off x="9336360" y="2714874"/>
            <a:ext cx="1368152" cy="3784352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581231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DEFINE</a:t>
            </a:r>
            <a:br>
              <a:rPr lang="en-GB" noProof="0" dirty="0"/>
            </a:br>
            <a:r>
              <a:rPr lang="en-GB" noProof="0" dirty="0"/>
              <a:t>3 </a:t>
            </a:r>
            <a:r>
              <a:rPr lang="en-GB" noProof="0"/>
              <a:t>– </a:t>
            </a:r>
            <a:r>
              <a:rPr lang="nl-NL"/>
              <a:t>Plan and document project</a:t>
            </a:r>
            <a:endParaRPr lang="en-GB" noProof="0" dirty="0"/>
          </a:p>
        </p:txBody>
      </p:sp>
      <p:sp>
        <p:nvSpPr>
          <p:cNvPr id="27" name="Tijdelijke aanduiding voor inhoud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/>
              <a:t>Project Team</a:t>
            </a:r>
            <a:endParaRPr lang="en-GB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9FD348A-921E-8668-5552-46F5872022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55440" y="1717093"/>
            <a:ext cx="21336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 Mgr</a:t>
            </a:r>
            <a:endParaRPr lang="nl-N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341440" y="1717093"/>
            <a:ext cx="21336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Champion</a:t>
            </a:r>
            <a:endParaRPr lang="nl-N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627440" y="1717093"/>
            <a:ext cx="21336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</a:t>
            </a:r>
            <a:endParaRPr lang="nl-N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7913440" y="1717093"/>
            <a:ext cx="21336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MBB</a:t>
            </a:r>
            <a:endParaRPr lang="nl-N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341440" y="2860093"/>
            <a:ext cx="21336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</a:t>
            </a:r>
            <a:r>
              <a:rPr lang="nl-N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Mgr</a:t>
            </a:r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nl-NL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Belt)</a:t>
            </a:r>
            <a:endParaRPr lang="nl-N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055440" y="2021893"/>
            <a:ext cx="21336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3189040" y="1869493"/>
            <a:ext cx="152400" cy="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5475040" y="1869493"/>
            <a:ext cx="152400" cy="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7761040" y="1869493"/>
            <a:ext cx="152400" cy="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4408240" y="2555293"/>
            <a:ext cx="0" cy="30480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341440" y="2021893"/>
            <a:ext cx="21336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5627440" y="2021893"/>
            <a:ext cx="21336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7913440" y="2021893"/>
            <a:ext cx="21336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1440" y="3164893"/>
            <a:ext cx="21336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1055440" y="3791261"/>
            <a:ext cx="35814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</a:t>
            </a:r>
            <a:endParaRPr lang="nl-N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4636840" y="3791261"/>
            <a:ext cx="26670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Role</a:t>
            </a:r>
            <a:endParaRPr lang="nl-N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7303839" y="3791261"/>
            <a:ext cx="4475611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en-US">
                <a:solidFill>
                  <a:schemeClr val="bg1"/>
                </a:solidFill>
                <a:latin typeface="Calibri" panose="020F0502020204030204" pitchFamily="34" charset="0"/>
              </a:rPr>
              <a:t>Responsibility</a:t>
            </a:r>
            <a:endParaRPr lang="nl-N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54"/>
          <p:cNvSpPr>
            <a:spLocks noChangeArrowheads="1"/>
          </p:cNvSpPr>
          <p:nvPr/>
        </p:nvSpPr>
        <p:spPr bwMode="auto">
          <a:xfrm>
            <a:off x="1055440" y="4096061"/>
            <a:ext cx="3581400" cy="2438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3" name="Rectangle 55"/>
          <p:cNvSpPr>
            <a:spLocks noChangeArrowheads="1"/>
          </p:cNvSpPr>
          <p:nvPr/>
        </p:nvSpPr>
        <p:spPr bwMode="auto">
          <a:xfrm>
            <a:off x="4636840" y="4096061"/>
            <a:ext cx="2667000" cy="2438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4" name="Rectangle 56"/>
          <p:cNvSpPr>
            <a:spLocks noChangeArrowheads="1"/>
          </p:cNvSpPr>
          <p:nvPr/>
        </p:nvSpPr>
        <p:spPr bwMode="auto">
          <a:xfrm>
            <a:off x="7303841" y="4096061"/>
            <a:ext cx="4480791" cy="2438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662196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Define</a:t>
            </a:r>
            <a:br>
              <a:rPr lang="en-GB"/>
            </a:br>
            <a:r>
              <a:rPr lang="en-GB" noProof="0"/>
              <a:t>3 – </a:t>
            </a:r>
            <a:r>
              <a:rPr lang="nl-NL"/>
              <a:t>Plan and document project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cs typeface="Calibri" panose="020F0502020204030204" pitchFamily="34" charset="0"/>
              </a:rPr>
              <a:t>Employee involvement in the project / process</a:t>
            </a:r>
          </a:p>
          <a:p>
            <a:pPr lvl="1"/>
            <a:endParaRPr lang="en-US">
              <a:cs typeface="Calibri" panose="020F0502020204030204" pitchFamily="34" charset="0"/>
            </a:endParaRPr>
          </a:p>
          <a:p>
            <a:pPr lvl="1"/>
            <a:r>
              <a:rPr lang="en-US">
                <a:cs typeface="Calibri" panose="020F0502020204030204" pitchFamily="34" charset="0"/>
              </a:rPr>
              <a:t>…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5CD2B9C-6AAF-60AE-8183-692E17213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/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Conclusion: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15617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DEFINE</a:t>
            </a:r>
            <a:br>
              <a:rPr lang="en-GB" noProof="0" dirty="0"/>
            </a:br>
            <a:r>
              <a:rPr lang="en-GB" noProof="0" dirty="0"/>
              <a:t>3 </a:t>
            </a:r>
            <a:r>
              <a:rPr lang="en-GB" noProof="0"/>
              <a:t>– </a:t>
            </a:r>
            <a:r>
              <a:rPr lang="nl-NL"/>
              <a:t>Plan and document project</a:t>
            </a:r>
            <a:endParaRPr lang="en-GB" noProof="0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83D450C-485A-458E-B4E0-D66873AFA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SIPOC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BC0D68-B9C7-F97F-7C92-D90F23B320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32" name="Tijdelijke aanduiding voor inhoud 4">
            <a:extLst>
              <a:ext uri="{FF2B5EF4-FFF2-40B4-BE49-F238E27FC236}">
                <a16:creationId xmlns:a16="http://schemas.microsoft.com/office/drawing/2014/main" id="{C3B3949D-C4BC-484F-BF6D-77046FE25D0C}"/>
              </a:ext>
            </a:extLst>
          </p:cNvPr>
          <p:cNvGraphicFramePr>
            <a:graphicFrameLocks/>
          </p:cNvGraphicFramePr>
          <p:nvPr/>
        </p:nvGraphicFramePr>
        <p:xfrm>
          <a:off x="1055440" y="1873035"/>
          <a:ext cx="10729192" cy="3600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37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6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0762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Suppliers</a:t>
                      </a:r>
                      <a:endParaRPr lang="en-GB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Inputs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Process</a:t>
                      </a:r>
                      <a:endParaRPr lang="en-GB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Outputs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Customers</a:t>
                      </a:r>
                      <a:endParaRPr lang="en-GB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420">
                <a:tc>
                  <a:txBody>
                    <a:bodyPr/>
                    <a:lstStyle/>
                    <a:p>
                      <a:pPr algn="ctr"/>
                      <a:endParaRPr lang="en-GB" sz="14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Specification</a:t>
                      </a:r>
                      <a:endParaRPr lang="en-GB" sz="14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Specification</a:t>
                      </a:r>
                      <a:endParaRPr lang="en-GB" sz="14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89965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2366886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614818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874159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974437"/>
                  </a:ext>
                </a:extLst>
              </a:tr>
            </a:tbl>
          </a:graphicData>
        </a:graphic>
      </p:graphicFrame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F120D841-E8C9-4BC8-9BC6-465812B65A8E}"/>
              </a:ext>
            </a:extLst>
          </p:cNvPr>
          <p:cNvCxnSpPr>
            <a:cxnSpLocks/>
            <a:stCxn id="38" idx="3"/>
          </p:cNvCxnSpPr>
          <p:nvPr/>
        </p:nvCxnSpPr>
        <p:spPr>
          <a:xfrm>
            <a:off x="7320016" y="3927827"/>
            <a:ext cx="4104576" cy="187572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Diagram 33">
            <a:extLst>
              <a:ext uri="{FF2B5EF4-FFF2-40B4-BE49-F238E27FC236}">
                <a16:creationId xmlns:a16="http://schemas.microsoft.com/office/drawing/2014/main" id="{89B78A7F-6561-48FF-92B9-8FD101201F55}"/>
              </a:ext>
            </a:extLst>
          </p:cNvPr>
          <p:cNvGraphicFramePr/>
          <p:nvPr/>
        </p:nvGraphicFramePr>
        <p:xfrm>
          <a:off x="1055440" y="5803553"/>
          <a:ext cx="10729192" cy="723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35" name="Rechte verbindingslijn met pijl 34">
            <a:extLst>
              <a:ext uri="{FF2B5EF4-FFF2-40B4-BE49-F238E27FC236}">
                <a16:creationId xmlns:a16="http://schemas.microsoft.com/office/drawing/2014/main" id="{E411D2E2-407F-4FE1-B015-6F6C5E47F841}"/>
              </a:ext>
            </a:extLst>
          </p:cNvPr>
          <p:cNvCxnSpPr>
            <a:stCxn id="37" idx="4"/>
            <a:endCxn id="38" idx="0"/>
          </p:cNvCxnSpPr>
          <p:nvPr/>
        </p:nvCxnSpPr>
        <p:spPr>
          <a:xfrm flipH="1">
            <a:off x="6780017" y="2986455"/>
            <a:ext cx="1" cy="527373"/>
          </a:xfrm>
          <a:prstGeom prst="straightConnector1">
            <a:avLst/>
          </a:prstGeom>
          <a:ln w="63500">
            <a:solidFill>
              <a:schemeClr val="bg1">
                <a:lumMod val="6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1CC59A7D-45DF-4E7F-AA40-7A4A4D00FDA5}"/>
              </a:ext>
            </a:extLst>
          </p:cNvPr>
          <p:cNvCxnSpPr>
            <a:stCxn id="38" idx="2"/>
            <a:endCxn id="39" idx="0"/>
          </p:cNvCxnSpPr>
          <p:nvPr/>
        </p:nvCxnSpPr>
        <p:spPr>
          <a:xfrm>
            <a:off x="6780016" y="4341828"/>
            <a:ext cx="0" cy="527373"/>
          </a:xfrm>
          <a:prstGeom prst="straightConnector1">
            <a:avLst/>
          </a:prstGeom>
          <a:ln w="63500">
            <a:solidFill>
              <a:schemeClr val="bg1">
                <a:lumMod val="6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al 36">
            <a:extLst>
              <a:ext uri="{FF2B5EF4-FFF2-40B4-BE49-F238E27FC236}">
                <a16:creationId xmlns:a16="http://schemas.microsoft.com/office/drawing/2014/main" id="{47D4E994-2342-4632-B6F7-45F58C426B50}"/>
              </a:ext>
            </a:extLst>
          </p:cNvPr>
          <p:cNvSpPr/>
          <p:nvPr/>
        </p:nvSpPr>
        <p:spPr>
          <a:xfrm>
            <a:off x="6240017" y="2626454"/>
            <a:ext cx="1080000" cy="360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56C2D1E8-E383-4216-BEA8-9CD057248BA7}"/>
              </a:ext>
            </a:extLst>
          </p:cNvPr>
          <p:cNvSpPr/>
          <p:nvPr/>
        </p:nvSpPr>
        <p:spPr>
          <a:xfrm>
            <a:off x="6240016" y="3513827"/>
            <a:ext cx="1080000" cy="82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Ovaal 38">
            <a:extLst>
              <a:ext uri="{FF2B5EF4-FFF2-40B4-BE49-F238E27FC236}">
                <a16:creationId xmlns:a16="http://schemas.microsoft.com/office/drawing/2014/main" id="{5B9FB040-6D1E-495B-964B-5BFE04738382}"/>
              </a:ext>
            </a:extLst>
          </p:cNvPr>
          <p:cNvSpPr/>
          <p:nvPr/>
        </p:nvSpPr>
        <p:spPr>
          <a:xfrm>
            <a:off x="6240016" y="4869200"/>
            <a:ext cx="1080000" cy="360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b="1"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  <a:endParaRPr lang="nl-NL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81B43586-2855-4B4A-8A8A-BFB8A908F98A}"/>
              </a:ext>
            </a:extLst>
          </p:cNvPr>
          <p:cNvCxnSpPr>
            <a:cxnSpLocks/>
            <a:stCxn id="38" idx="1"/>
          </p:cNvCxnSpPr>
          <p:nvPr/>
        </p:nvCxnSpPr>
        <p:spPr>
          <a:xfrm flipH="1">
            <a:off x="1055440" y="3927827"/>
            <a:ext cx="5184576" cy="187572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11224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DEFINE</a:t>
            </a:r>
            <a:br>
              <a:rPr lang="nl-NL" noProof="0" dirty="0"/>
            </a:br>
            <a:r>
              <a:rPr lang="nl-NL" noProof="0" dirty="0"/>
              <a:t>Assessment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noProof="0" dirty="0"/>
              <a:t>Check: </a:t>
            </a:r>
            <a:r>
              <a:rPr lang="en-US" noProof="0" dirty="0"/>
              <a:t>are the elements below addressed in the Define phase?</a:t>
            </a:r>
            <a:endParaRPr lang="nl-NL" noProof="0" dirty="0"/>
          </a:p>
          <a:p>
            <a:pPr lvl="1"/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Project addresses a clear problem description or business opportunity.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Problem description has been clearly defined.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Goals have been clearly defined and are measurable.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VOC and VOB have been clearly defined and requirements are understood.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Scope of the project has been clearly delineated.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Key stakeholders have been identified.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Relevant CTQ(s) have been selected and a CTQ-</a:t>
            </a:r>
            <a:r>
              <a:rPr lang="en-US" noProof="0" dirty="0" err="1"/>
              <a:t>flowdown</a:t>
            </a:r>
            <a:r>
              <a:rPr lang="en-US" noProof="0" dirty="0"/>
              <a:t> has been constructed.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noProof="0" dirty="0"/>
              <a:t>High level process description has been made (e.g. SIPOC).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1481A0-2556-1764-EE33-DA2831090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43518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18444"/>
  <p:tag name="AS_OS" val="Microsoft Windows NT 6.1.7601 Service Pack 1"/>
  <p:tag name="AS_RELEASE_DATE" val="2015.12.28"/>
  <p:tag name="AS_TITLE" val="Aspose.Slides for .NET 4.0"/>
  <p:tag name="AS_VERSION" val="15.11.0.0"/>
  <p:tag name="CHECKCODE" val="2015091409420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PSLIDECODE" val="2015062314571700002"/>
  <p:tag name="PL_TAG" val="&lt;presentationLibrarian&gt;&lt;library environment='n14' shortName='sbv'/&gt;&lt;file id='3318' lastModDate='2021-01-07T09:10:18'/&gt;&lt;slide id='33819' lastModDate='2021-01-07T09:10:18'/&gt;&lt;/presentationLibrarian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"/>
</p:tagLst>
</file>

<file path=ppt/theme/theme1.xml><?xml version="1.0" encoding="utf-8"?>
<a:theme xmlns:a="http://schemas.openxmlformats.org/drawingml/2006/main" name="LSS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angepast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0000" tIns="45635" rIns="91271" bIns="45635" numCol="1" rtlCol="0" anchor="ctr" anchorCtr="0" compatLnSpc="1">
        <a:prstTxWarp prst="textNoShape">
          <a:avLst/>
        </a:prstTxWarp>
        <a:spAutoFit/>
      </a:bodyPr>
      <a:lstStyle>
        <a:defPPr marL="0" indent="-808087" algn="l">
          <a:buNone/>
          <a:defRPr sz="1600" cap="none" baseline="0" dirty="0" smtClean="0">
            <a:solidFill>
              <a:schemeClr val="tx1"/>
            </a:solidFill>
            <a:latin typeface="Calibri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SSA" id="{8E22A2F5-7D94-48B0-BA41-EF250ED6D8D1}" vid="{D35399E8-4F03-4837-8E0F-8CCE3CB36A1D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  <a:extrusionClr>
              <a:prstClr val="black"/>
            </a:extrusionClr>
            <a:contourClr>
              <a:prstClr val="black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7a6b10-61d5-43f5-9c9e-e7058df6b8c0" xsi:nil="true"/>
    <lcf76f155ced4ddcb4097134ff3c332f xmlns="9a617875-eace-43e4-bbbe-9d3b6580331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351E722C757743930E631F0362EA66" ma:contentTypeVersion="18" ma:contentTypeDescription="Een nieuw document maken." ma:contentTypeScope="" ma:versionID="d3613b06a6ab3f0591dbdae84a274f8a">
  <xsd:schema xmlns:xsd="http://www.w3.org/2001/XMLSchema" xmlns:xs="http://www.w3.org/2001/XMLSchema" xmlns:p="http://schemas.microsoft.com/office/2006/metadata/properties" xmlns:ns2="9a617875-eace-43e4-bbbe-9d3b65803316" xmlns:ns3="627a6b10-61d5-43f5-9c9e-e7058df6b8c0" targetNamespace="http://schemas.microsoft.com/office/2006/metadata/properties" ma:root="true" ma:fieldsID="2b5616bd6456751680ddcebc7a3bc036" ns2:_="" ns3:_="">
    <xsd:import namespace="9a617875-eace-43e4-bbbe-9d3b65803316"/>
    <xsd:import namespace="627a6b10-61d5-43f5-9c9e-e7058df6b8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617875-eace-43e4-bbbe-9d3b658033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8f8752b-a88f-4dad-a5e6-fe2c54f395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a6b10-61d5-43f5-9c9e-e7058df6b8c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5f068fe-4768-495b-9a72-ef11ae7d3e43}" ma:internalName="TaxCatchAll" ma:showField="CatchAllData" ma:web="627a6b10-61d5-43f5-9c9e-e7058df6b8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22725F-81BC-4FCD-A627-E668543285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7AEF63-EF37-4AC9-83C5-01217AF8DD3B}">
  <ds:schemaRefs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9a617875-eace-43e4-bbbe-9d3b65803316"/>
    <ds:schemaRef ds:uri="http://schemas.microsoft.com/office/infopath/2007/PartnerControls"/>
    <ds:schemaRef ds:uri="627a6b10-61d5-43f5-9c9e-e7058df6b8c0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AD73655-5748-4879-9579-5665F7A8F5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617875-eace-43e4-bbbe-9d3b65803316"/>
    <ds:schemaRef ds:uri="627a6b10-61d5-43f5-9c9e-e7058df6b8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LSSA</Template>
  <TotalTime>5945</TotalTime>
  <Words>2546</Words>
  <Application>Microsoft Office PowerPoint</Application>
  <PresentationFormat>Breedbeeld</PresentationFormat>
  <Paragraphs>406</Paragraphs>
  <Slides>27</Slides>
  <Notes>24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5" baseType="lpstr">
      <vt:lpstr>Arial,Sans-Serif</vt:lpstr>
      <vt:lpstr>Arial</vt:lpstr>
      <vt:lpstr>Calibri</vt:lpstr>
      <vt:lpstr>News Gothic MT</vt:lpstr>
      <vt:lpstr>Raleway</vt:lpstr>
      <vt:lpstr>Segoe UI Variable Text</vt:lpstr>
      <vt:lpstr>Wingdings</vt:lpstr>
      <vt:lpstr>LSSA</vt:lpstr>
      <vt:lpstr>DMAIC  review template</vt:lpstr>
      <vt:lpstr> Introduction</vt:lpstr>
      <vt:lpstr>DEFINE 1 – Define and Scope project</vt:lpstr>
      <vt:lpstr>DEFINE 1 – Define and Scope project</vt:lpstr>
      <vt:lpstr>DEFINE 2 – Define defect and CTQ(s)</vt:lpstr>
      <vt:lpstr>DEFINE 3 – Plan and document project</vt:lpstr>
      <vt:lpstr>Define 3 – Plan and document project</vt:lpstr>
      <vt:lpstr>DEFINE 3 – Plan and document project</vt:lpstr>
      <vt:lpstr>DEFINE Assessment</vt:lpstr>
      <vt:lpstr>MEASURE 4 – Evaluate measurement system</vt:lpstr>
      <vt:lpstr>MEASURE 5 – Establish baseline</vt:lpstr>
      <vt:lpstr>MEASURE 6 – Set improvement goals</vt:lpstr>
      <vt:lpstr>Measure Assessment</vt:lpstr>
      <vt:lpstr>ANALYZE 7 – Map process and identify inputs</vt:lpstr>
      <vt:lpstr>ANALYZE 8 – Isolate key inputs (X1..n)</vt:lpstr>
      <vt:lpstr>ANALYZE 9 – Develop relation between inputs and Output Y = f(Xi)</vt:lpstr>
      <vt:lpstr>Analyze Assessment</vt:lpstr>
      <vt:lpstr>IMPROVE 10 – Determine optimum settings</vt:lpstr>
      <vt:lpstr>IMPROVE 11 – Implement proposed improvement</vt:lpstr>
      <vt:lpstr>IMPROVE 12 – Validate Implemented improvement</vt:lpstr>
      <vt:lpstr>Improve Assessment</vt:lpstr>
      <vt:lpstr>CONTROL 13 – Implement control strategy</vt:lpstr>
      <vt:lpstr>CONTROL 14 – Close out project</vt:lpstr>
      <vt:lpstr>CONTROL 14 – Close out project</vt:lpstr>
      <vt:lpstr>Control Assessment</vt:lpstr>
      <vt:lpstr>LSSA Feedback summary </vt:lpstr>
      <vt:lpstr>PowerPoint-presentatie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Chi-square Goodness-of-fit test</dc:title>
  <dc:creator>Dick</dc:creator>
  <cp:lastModifiedBy>Limei Hou</cp:lastModifiedBy>
  <cp:revision>410</cp:revision>
  <cp:lastPrinted>2020-06-22T11:10:39Z</cp:lastPrinted>
  <dcterms:created xsi:type="dcterms:W3CDTF">2016-01-28T09:26:04Z</dcterms:created>
  <dcterms:modified xsi:type="dcterms:W3CDTF">2025-06-06T10:19:16Z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0x01010038351E722C757743930E631F0362EA66</vt:lpwstr>
  </property>
  <property fmtid="{D5CDD505-2E9C-101B-9397-08002B2CF9AE}" pid="3" name="MediaServiceImageTags">
    <vt:lpwstr/>
  </property>
</Properties>
</file>