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61" r:id="rId4"/>
  </p:sldMasterIdLst>
  <p:notesMasterIdLst>
    <p:notesMasterId r:id="rId33"/>
  </p:notesMasterIdLst>
  <p:handoutMasterIdLst>
    <p:handoutMasterId r:id="rId34"/>
  </p:handoutMasterIdLst>
  <p:sldIdLst>
    <p:sldId id="256" r:id="rId5"/>
    <p:sldId id="288" r:id="rId6"/>
    <p:sldId id="283" r:id="rId7"/>
    <p:sldId id="258" r:id="rId8"/>
    <p:sldId id="259" r:id="rId9"/>
    <p:sldId id="260" r:id="rId10"/>
    <p:sldId id="284" r:id="rId11"/>
    <p:sldId id="289" r:id="rId12"/>
    <p:sldId id="278" r:id="rId13"/>
    <p:sldId id="262" r:id="rId14"/>
    <p:sldId id="263" r:id="rId15"/>
    <p:sldId id="264" r:id="rId16"/>
    <p:sldId id="279" r:id="rId17"/>
    <p:sldId id="265" r:id="rId18"/>
    <p:sldId id="285" r:id="rId19"/>
    <p:sldId id="266" r:id="rId20"/>
    <p:sldId id="267" r:id="rId21"/>
    <p:sldId id="280" r:id="rId22"/>
    <p:sldId id="268" r:id="rId23"/>
    <p:sldId id="269" r:id="rId24"/>
    <p:sldId id="270" r:id="rId25"/>
    <p:sldId id="281" r:id="rId26"/>
    <p:sldId id="286" r:id="rId27"/>
    <p:sldId id="287" r:id="rId28"/>
    <p:sldId id="272" r:id="rId29"/>
    <p:sldId id="282" r:id="rId30"/>
    <p:sldId id="290" r:id="rId31"/>
    <p:sldId id="276" r:id="rId32"/>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521415D9-36F7-43E2-AB2F-B90AF26B5E84}">
      <p14:sectionLst xmlns:p14="http://schemas.microsoft.com/office/powerpoint/2010/main">
        <p14:section name="Standaardsectie" id="{475002C4-A15B-424D-ADC1-6DF90F90FCBE}">
          <p14:sldIdLst>
            <p14:sldId id="256"/>
            <p14:sldId id="288"/>
            <p14:sldId id="283"/>
            <p14:sldId id="258"/>
            <p14:sldId id="259"/>
            <p14:sldId id="260"/>
            <p14:sldId id="284"/>
            <p14:sldId id="289"/>
            <p14:sldId id="278"/>
            <p14:sldId id="262"/>
            <p14:sldId id="263"/>
            <p14:sldId id="264"/>
            <p14:sldId id="279"/>
            <p14:sldId id="265"/>
            <p14:sldId id="285"/>
            <p14:sldId id="266"/>
            <p14:sldId id="267"/>
            <p14:sldId id="280"/>
            <p14:sldId id="268"/>
            <p14:sldId id="269"/>
            <p14:sldId id="270"/>
            <p14:sldId id="281"/>
            <p14:sldId id="286"/>
            <p14:sldId id="287"/>
            <p14:sldId id="272"/>
            <p14:sldId id="282"/>
            <p14:sldId id="290"/>
            <p14:sldId id="27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phne La Haye" initials="DLH" lastIdx="9" clrIdx="0">
    <p:extLst>
      <p:ext uri="{19B8F6BF-5375-455C-9EA6-DF929625EA0E}">
        <p15:presenceInfo xmlns:p15="http://schemas.microsoft.com/office/powerpoint/2012/main" userId="Daphne La Haye" providerId="None"/>
      </p:ext>
    </p:extLst>
  </p:cmAuthor>
  <p:cmAuthor id="2" name="Thom Luijben" initials="TL" lastIdx="1" clrIdx="1">
    <p:extLst>
      <p:ext uri="{19B8F6BF-5375-455C-9EA6-DF929625EA0E}">
        <p15:presenceInfo xmlns:p15="http://schemas.microsoft.com/office/powerpoint/2012/main" userId="S::thom.luijben@symbol.nl::400fb7a1-3cdb-4b38-bda5-839ca3917b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62" autoAdjust="0"/>
    <p:restoredTop sz="81156" autoAdjust="0"/>
  </p:normalViewPr>
  <p:slideViewPr>
    <p:cSldViewPr>
      <p:cViewPr varScale="1">
        <p:scale>
          <a:sx n="54" d="100"/>
          <a:sy n="54" d="100"/>
        </p:scale>
        <p:origin x="1458" y="72"/>
      </p:cViewPr>
      <p:guideLst>
        <p:guide orient="horz" pos="2160"/>
        <p:guide pos="2880"/>
      </p:guideLst>
    </p:cSldViewPr>
  </p:slideViewPr>
  <p:outlineViewPr>
    <p:cViewPr>
      <p:scale>
        <a:sx n="33" d="100"/>
        <a:sy n="33" d="100"/>
      </p:scale>
      <p:origin x="0" y="-23514"/>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604"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Winter" userId="6c41ec5d-65ef-4494-9637-be81650809bf" providerId="ADAL" clId="{1181D9E4-BE72-4825-A582-E864255ABA20}"/>
    <pc:docChg chg="modSld">
      <pc:chgData name="Richard Winter" userId="6c41ec5d-65ef-4494-9637-be81650809bf" providerId="ADAL" clId="{1181D9E4-BE72-4825-A582-E864255ABA20}" dt="2019-06-19T20:42:52.730" v="0" actId="14734"/>
      <pc:docMkLst>
        <pc:docMk/>
      </pc:docMkLst>
      <pc:sldChg chg="modSp">
        <pc:chgData name="Richard Winter" userId="6c41ec5d-65ef-4494-9637-be81650809bf" providerId="ADAL" clId="{1181D9E4-BE72-4825-A582-E864255ABA20}" dt="2019-06-19T20:42:52.730" v="0" actId="14734"/>
        <pc:sldMkLst>
          <pc:docMk/>
          <pc:sldMk cId="429952293" sldId="279"/>
        </pc:sldMkLst>
        <pc:graphicFrameChg chg="modGraphic">
          <ac:chgData name="Richard Winter" userId="6c41ec5d-65ef-4494-9637-be81650809bf" providerId="ADAL" clId="{1181D9E4-BE72-4825-A582-E864255ABA20}" dt="2019-06-19T20:42:52.730" v="0" actId="14734"/>
          <ac:graphicFrameMkLst>
            <pc:docMk/>
            <pc:sldMk cId="429952293" sldId="279"/>
            <ac:graphicFrameMk id="5" creationId="{57D081F7-1C77-4AEF-8EB4-9E9D000FB479}"/>
          </ac:graphicFrameMkLst>
        </pc:graphicFrameChg>
      </pc:sldChg>
    </pc:docChg>
  </pc:docChgLst>
  <pc:docChgLst>
    <pc:chgData name="Tjeerd Hesp" userId="2f9f8dbc-4ba1-4ece-8b1c-0a8018b5a6be" providerId="ADAL" clId="{5F9904FF-C3E7-4E89-AE51-C41466E3CBE7}"/>
    <pc:docChg chg="modSld">
      <pc:chgData name="Tjeerd Hesp" userId="2f9f8dbc-4ba1-4ece-8b1c-0a8018b5a6be" providerId="ADAL" clId="{5F9904FF-C3E7-4E89-AE51-C41466E3CBE7}" dt="2019-09-23T12:03:19.623" v="13" actId="20577"/>
      <pc:docMkLst>
        <pc:docMk/>
      </pc:docMkLst>
      <pc:sldChg chg="modSp">
        <pc:chgData name="Tjeerd Hesp" userId="2f9f8dbc-4ba1-4ece-8b1c-0a8018b5a6be" providerId="ADAL" clId="{5F9904FF-C3E7-4E89-AE51-C41466E3CBE7}" dt="2019-09-23T12:03:19.623" v="13" actId="20577"/>
        <pc:sldMkLst>
          <pc:docMk/>
          <pc:sldMk cId="0" sldId="256"/>
        </pc:sldMkLst>
        <pc:spChg chg="mod">
          <ac:chgData name="Tjeerd Hesp" userId="2f9f8dbc-4ba1-4ece-8b1c-0a8018b5a6be" providerId="ADAL" clId="{5F9904FF-C3E7-4E89-AE51-C41466E3CBE7}" dt="2019-09-23T12:03:19.623" v="13" actId="20577"/>
          <ac:spMkLst>
            <pc:docMk/>
            <pc:sldMk cId="0" sldId="256"/>
            <ac:spMk id="7"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B0B04F-E3B6-4588-B3BE-C0141E77AFB9}" type="doc">
      <dgm:prSet loTypeId="urn:microsoft.com/office/officeart/2005/8/layout/hierarchy6" loCatId="hierarchy" qsTypeId="urn:microsoft.com/office/officeart/2005/8/quickstyle/simple1" qsCatId="simple" csTypeId="urn:microsoft.com/office/officeart/2005/8/colors/accent0_2" csCatId="mainScheme" phldr="1"/>
      <dgm:spPr/>
      <dgm:t>
        <a:bodyPr/>
        <a:lstStyle/>
        <a:p>
          <a:endParaRPr lang="nl-NL"/>
        </a:p>
      </dgm:t>
    </dgm:pt>
    <dgm:pt modelId="{8A143A27-C262-4A98-8F98-0FAE34F12EE2}">
      <dgm:prSet phldrT="[Tekst]" custT="1"/>
      <dgm:spPr/>
      <dgm:t>
        <a:bodyPr/>
        <a:lstStyle/>
        <a:p>
          <a:r>
            <a:rPr lang="en-GB" sz="1200" noProof="0" dirty="0">
              <a:solidFill>
                <a:schemeClr val="tx1"/>
              </a:solidFill>
              <a:latin typeface="Calibri" panose="020F0502020204030204" pitchFamily="34" charset="0"/>
              <a:cs typeface="Calibri" panose="020F0502020204030204" pitchFamily="34" charset="0"/>
            </a:rPr>
            <a:t>x</a:t>
          </a:r>
        </a:p>
      </dgm:t>
    </dgm:pt>
    <dgm:pt modelId="{81E3067A-E976-4677-9AC7-1010624B18AD}" type="parTrans" cxnId="{0EF56D3B-D961-4AF7-A10E-61019837CEA4}">
      <dgm:prSet/>
      <dgm:spPr/>
      <dgm:t>
        <a:bodyPr/>
        <a:lstStyle/>
        <a:p>
          <a:endParaRPr lang="nl-NL"/>
        </a:p>
      </dgm:t>
    </dgm:pt>
    <dgm:pt modelId="{9DBF7F0B-0109-4005-AD12-B8FC0C247C20}" type="sibTrans" cxnId="{0EF56D3B-D961-4AF7-A10E-61019837CEA4}">
      <dgm:prSet/>
      <dgm:spPr/>
      <dgm:t>
        <a:bodyPr/>
        <a:lstStyle/>
        <a:p>
          <a:endParaRPr lang="nl-NL"/>
        </a:p>
      </dgm:t>
    </dgm:pt>
    <dgm:pt modelId="{B789068E-F400-440D-83FA-12CC830C1F5A}">
      <dgm:prSet phldrT="[Tekst]" custT="1"/>
      <dgm:spPr/>
      <dgm:t>
        <a:bodyPr/>
        <a:lstStyle/>
        <a:p>
          <a:pPr marL="0" lvl="0" indent="0" algn="ctr" defTabSz="533400">
            <a:lnSpc>
              <a:spcPct val="90000"/>
            </a:lnSpc>
            <a:spcBef>
              <a:spcPct val="0"/>
            </a:spcBef>
            <a:spcAft>
              <a:spcPct val="35000"/>
            </a:spcAft>
            <a:buNone/>
          </a:pPr>
          <a:r>
            <a:rPr lang="en-GB" sz="1200" kern="1200" noProof="0">
              <a:solidFill>
                <a:prstClr val="black"/>
              </a:solidFill>
              <a:latin typeface="Calibri" panose="020F0502020204030204" pitchFamily="34" charset="0"/>
              <a:ea typeface="+mn-ea"/>
              <a:cs typeface="Calibri" panose="020F0502020204030204" pitchFamily="34" charset="0"/>
            </a:rPr>
            <a:t>x</a:t>
          </a:r>
        </a:p>
      </dgm:t>
    </dgm:pt>
    <dgm:pt modelId="{C24849A3-2A94-441A-B42A-1D2FCBB52BA3}" type="parTrans" cxnId="{EC40533B-BF1E-4062-BD3D-14E0D01B204D}">
      <dgm:prSet/>
      <dgm:spPr/>
      <dgm:t>
        <a:bodyPr/>
        <a:lstStyle/>
        <a:p>
          <a:endParaRPr lang="en-GB" sz="1000" noProof="0"/>
        </a:p>
      </dgm:t>
    </dgm:pt>
    <dgm:pt modelId="{34041EF2-EB47-4883-93A7-F400F257B5BB}" type="sibTrans" cxnId="{EC40533B-BF1E-4062-BD3D-14E0D01B204D}">
      <dgm:prSet/>
      <dgm:spPr/>
      <dgm:t>
        <a:bodyPr/>
        <a:lstStyle/>
        <a:p>
          <a:endParaRPr lang="nl-NL"/>
        </a:p>
      </dgm:t>
    </dgm:pt>
    <dgm:pt modelId="{7066CA43-A6D6-4553-AC1E-ED6BB71B2DD7}">
      <dgm:prSet phldrT="[Tekst]" custT="1"/>
      <dgm:spPr/>
      <dgm:t>
        <a:bodyPr/>
        <a:lstStyle/>
        <a:p>
          <a:r>
            <a:rPr lang="en-GB" sz="1200" noProof="0">
              <a:solidFill>
                <a:schemeClr val="tx1"/>
              </a:solidFill>
              <a:latin typeface="Calibri" panose="020F0502020204030204" pitchFamily="34" charset="0"/>
              <a:cs typeface="Calibri" panose="020F0502020204030204" pitchFamily="34" charset="0"/>
            </a:rPr>
            <a:t>x</a:t>
          </a:r>
        </a:p>
      </dgm:t>
    </dgm:pt>
    <dgm:pt modelId="{07232AAA-65D5-4C27-A8BC-FC0B81DD1DDE}" type="parTrans" cxnId="{EE28D319-A270-473E-9DB7-4C0934BB7A95}">
      <dgm:prSet/>
      <dgm:spPr/>
      <dgm:t>
        <a:bodyPr/>
        <a:lstStyle/>
        <a:p>
          <a:endParaRPr lang="en-GB" noProof="0"/>
        </a:p>
      </dgm:t>
    </dgm:pt>
    <dgm:pt modelId="{35EE3319-2DCD-4A0E-B130-1255E09E397E}" type="sibTrans" cxnId="{EE28D319-A270-473E-9DB7-4C0934BB7A95}">
      <dgm:prSet/>
      <dgm:spPr/>
      <dgm:t>
        <a:bodyPr/>
        <a:lstStyle/>
        <a:p>
          <a:endParaRPr lang="nl-NL"/>
        </a:p>
      </dgm:t>
    </dgm:pt>
    <dgm:pt modelId="{ABED34C1-0ED6-4EBE-916A-E0B31511229D}">
      <dgm:prSet phldrT="[Tekst]" custT="1"/>
      <dgm:spPr>
        <a:gradFill rotWithShape="0">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dgm:spPr>
      <dgm:t>
        <a:bodyPr/>
        <a:lstStyle/>
        <a:p>
          <a:pPr algn="l"/>
          <a:r>
            <a:rPr lang="en-GB" sz="2000" noProof="0" err="1">
              <a:solidFill>
                <a:schemeClr val="bg1"/>
              </a:solidFill>
              <a:latin typeface="Calibri" panose="020F0502020204030204" pitchFamily="34" charset="0"/>
              <a:cs typeface="Calibri" panose="020F0502020204030204" pitchFamily="34" charset="0"/>
            </a:rPr>
            <a:t>CTQ</a:t>
          </a:r>
          <a:r>
            <a:rPr lang="en-GB" sz="2000" baseline="-25000" noProof="0" err="1">
              <a:solidFill>
                <a:schemeClr val="bg1"/>
              </a:solidFill>
              <a:latin typeface="Calibri" panose="020F0502020204030204" pitchFamily="34" charset="0"/>
              <a:cs typeface="Calibri" panose="020F0502020204030204" pitchFamily="34" charset="0"/>
            </a:rPr>
            <a:t>ext</a:t>
          </a:r>
          <a:endParaRPr lang="en-GB" sz="2000" baseline="-25000" noProof="0">
            <a:solidFill>
              <a:schemeClr val="bg1"/>
            </a:solidFill>
            <a:latin typeface="Calibri" panose="020F0502020204030204" pitchFamily="34" charset="0"/>
            <a:cs typeface="Calibri" panose="020F0502020204030204" pitchFamily="34" charset="0"/>
          </a:endParaRPr>
        </a:p>
      </dgm:t>
    </dgm:pt>
    <dgm:pt modelId="{92DCEE6E-F92C-471D-B49C-49565A0AD8AF}" type="parTrans" cxnId="{B24533C2-FFBB-4B8A-9960-CE5C910121A6}">
      <dgm:prSet/>
      <dgm:spPr/>
      <dgm:t>
        <a:bodyPr/>
        <a:lstStyle/>
        <a:p>
          <a:endParaRPr lang="nl-NL"/>
        </a:p>
      </dgm:t>
    </dgm:pt>
    <dgm:pt modelId="{1E382575-6B71-4D11-BF58-4F213DEDFDA7}" type="sibTrans" cxnId="{B24533C2-FFBB-4B8A-9960-CE5C910121A6}">
      <dgm:prSet/>
      <dgm:spPr/>
      <dgm:t>
        <a:bodyPr/>
        <a:lstStyle/>
        <a:p>
          <a:endParaRPr lang="nl-NL"/>
        </a:p>
      </dgm:t>
    </dgm:pt>
    <dgm:pt modelId="{7A6A8266-E8B4-4D42-B598-A8DE05B6DA2B}">
      <dgm:prSet phldrT="[Tekst]" custT="1"/>
      <dgm:spPr>
        <a:gradFill rotWithShape="0">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dgm:spPr>
      <dgm:t>
        <a:bodyPr/>
        <a:lstStyle/>
        <a:p>
          <a:pPr algn="l"/>
          <a:r>
            <a:rPr lang="en-GB" sz="2000" baseline="0" noProof="0" dirty="0" err="1">
              <a:solidFill>
                <a:schemeClr val="bg1"/>
              </a:solidFill>
              <a:latin typeface="Calibri" panose="020F0502020204030204" pitchFamily="34" charset="0"/>
              <a:cs typeface="Calibri" panose="020F0502020204030204" pitchFamily="34" charset="0"/>
            </a:rPr>
            <a:t>CTQ</a:t>
          </a:r>
          <a:r>
            <a:rPr lang="en-GB" sz="2000" baseline="-25000" noProof="0" dirty="0" err="1">
              <a:solidFill>
                <a:schemeClr val="bg1"/>
              </a:solidFill>
              <a:latin typeface="Calibri" panose="020F0502020204030204" pitchFamily="34" charset="0"/>
              <a:cs typeface="Calibri" panose="020F0502020204030204" pitchFamily="34" charset="0"/>
            </a:rPr>
            <a:t>int</a:t>
          </a:r>
          <a:endParaRPr lang="en-GB" sz="2000" baseline="-25000" noProof="0" dirty="0">
            <a:solidFill>
              <a:schemeClr val="bg1"/>
            </a:solidFill>
            <a:latin typeface="Calibri" panose="020F0502020204030204" pitchFamily="34" charset="0"/>
            <a:cs typeface="Calibri" panose="020F0502020204030204" pitchFamily="34" charset="0"/>
          </a:endParaRPr>
        </a:p>
      </dgm:t>
    </dgm:pt>
    <dgm:pt modelId="{BD94E963-99BA-43CA-AD11-6CB0BFDB8DA2}" type="parTrans" cxnId="{D254F43F-A93F-4B14-81BB-ECBE58D6ED10}">
      <dgm:prSet/>
      <dgm:spPr/>
      <dgm:t>
        <a:bodyPr/>
        <a:lstStyle/>
        <a:p>
          <a:endParaRPr lang="nl-NL"/>
        </a:p>
      </dgm:t>
    </dgm:pt>
    <dgm:pt modelId="{2DB42DCC-184D-40B8-8951-1D849FEFA6DF}" type="sibTrans" cxnId="{D254F43F-A93F-4B14-81BB-ECBE58D6ED10}">
      <dgm:prSet/>
      <dgm:spPr/>
      <dgm:t>
        <a:bodyPr/>
        <a:lstStyle/>
        <a:p>
          <a:endParaRPr lang="nl-NL"/>
        </a:p>
      </dgm:t>
    </dgm:pt>
    <dgm:pt modelId="{50AF9799-987B-4BA9-B85B-D2E25D539425}">
      <dgm:prSet phldrT="[Tekst]" custT="1"/>
      <dgm:spPr>
        <a:gradFill rotWithShape="0">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dgm:spPr>
      <dgm:t>
        <a:bodyPr/>
        <a:lstStyle/>
        <a:p>
          <a:pPr algn="l"/>
          <a:r>
            <a:rPr lang="en-GB" sz="2000" baseline="-25000" noProof="0" dirty="0" err="1">
              <a:solidFill>
                <a:schemeClr val="bg1"/>
              </a:solidFill>
              <a:latin typeface="Calibri" panose="020F0502020204030204" pitchFamily="34" charset="0"/>
              <a:cs typeface="Calibri" panose="020F0502020204030204" pitchFamily="34" charset="0"/>
            </a:rPr>
            <a:t>Specificatie</a:t>
          </a:r>
          <a:endParaRPr lang="en-GB" sz="2000" baseline="-25000" noProof="0" dirty="0">
            <a:solidFill>
              <a:schemeClr val="bg1"/>
            </a:solidFill>
            <a:latin typeface="Calibri" panose="020F0502020204030204" pitchFamily="34" charset="0"/>
            <a:cs typeface="Calibri" panose="020F0502020204030204" pitchFamily="34" charset="0"/>
          </a:endParaRPr>
        </a:p>
      </dgm:t>
    </dgm:pt>
    <dgm:pt modelId="{61B8DED2-A26C-47A5-B0C0-C90FE87C8266}" type="parTrans" cxnId="{53BFD4C5-3891-4CC3-BE79-88C24846EA48}">
      <dgm:prSet/>
      <dgm:spPr/>
      <dgm:t>
        <a:bodyPr/>
        <a:lstStyle/>
        <a:p>
          <a:endParaRPr lang="nl-NL"/>
        </a:p>
      </dgm:t>
    </dgm:pt>
    <dgm:pt modelId="{258954E7-96A9-4328-AF64-BF20CD1BBC85}" type="sibTrans" cxnId="{53BFD4C5-3891-4CC3-BE79-88C24846EA48}">
      <dgm:prSet/>
      <dgm:spPr/>
      <dgm:t>
        <a:bodyPr/>
        <a:lstStyle/>
        <a:p>
          <a:endParaRPr lang="nl-NL"/>
        </a:p>
      </dgm:t>
    </dgm:pt>
    <dgm:pt modelId="{480CEA99-835A-4500-81D1-5A09015B77A8}">
      <dgm:prSet phldrT="[Tekst]" custT="1"/>
      <dgm:spPr>
        <a:gradFill rotWithShape="0">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dgm:spPr>
      <dgm:t>
        <a:bodyPr/>
        <a:lstStyle/>
        <a:p>
          <a:pPr algn="l"/>
          <a:r>
            <a:rPr lang="en-GB" sz="2000" baseline="-25000" noProof="0" dirty="0" err="1">
              <a:solidFill>
                <a:schemeClr val="bg1"/>
              </a:solidFill>
              <a:latin typeface="Calibri" panose="020F0502020204030204" pitchFamily="34" charset="0"/>
              <a:cs typeface="Calibri" panose="020F0502020204030204" pitchFamily="34" charset="0"/>
            </a:rPr>
            <a:t>Meetmethode</a:t>
          </a:r>
          <a:endParaRPr lang="en-GB" sz="2000" baseline="-25000" noProof="0" dirty="0">
            <a:solidFill>
              <a:schemeClr val="bg1"/>
            </a:solidFill>
            <a:latin typeface="Calibri" panose="020F0502020204030204" pitchFamily="34" charset="0"/>
            <a:cs typeface="Calibri" panose="020F0502020204030204" pitchFamily="34" charset="0"/>
          </a:endParaRPr>
        </a:p>
      </dgm:t>
    </dgm:pt>
    <dgm:pt modelId="{F6218D8A-4B53-4121-8814-111D164311D2}" type="parTrans" cxnId="{BD25474E-4906-4966-AD01-A23D88E49020}">
      <dgm:prSet/>
      <dgm:spPr/>
      <dgm:t>
        <a:bodyPr/>
        <a:lstStyle/>
        <a:p>
          <a:endParaRPr lang="nl-NL"/>
        </a:p>
      </dgm:t>
    </dgm:pt>
    <dgm:pt modelId="{10C92F9A-4F00-44B1-82D9-A62A141DE6AA}" type="sibTrans" cxnId="{BD25474E-4906-4966-AD01-A23D88E49020}">
      <dgm:prSet/>
      <dgm:spPr/>
      <dgm:t>
        <a:bodyPr/>
        <a:lstStyle/>
        <a:p>
          <a:endParaRPr lang="nl-NL"/>
        </a:p>
      </dgm:t>
    </dgm:pt>
    <dgm:pt modelId="{19480856-70F6-4D95-B3A9-E0C7966510EB}">
      <dgm:prSet phldrT="[Tekst]" custT="1"/>
      <dgm:spPr>
        <a:gradFill rotWithShape="0">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dgm:spPr>
      <dgm:t>
        <a:bodyPr/>
        <a:lstStyle/>
        <a:p>
          <a:pPr algn="l"/>
          <a:r>
            <a:rPr lang="en-GB" sz="2000" baseline="-25000" noProof="0" dirty="0" err="1">
              <a:solidFill>
                <a:schemeClr val="bg1"/>
              </a:solidFill>
              <a:latin typeface="Calibri" panose="020F0502020204030204" pitchFamily="34" charset="0"/>
              <a:cs typeface="Calibri" panose="020F0502020204030204" pitchFamily="34" charset="0"/>
            </a:rPr>
            <a:t>Meetfrequentie</a:t>
          </a:r>
          <a:endParaRPr lang="en-GB" sz="2000" baseline="-25000" noProof="0" dirty="0">
            <a:solidFill>
              <a:schemeClr val="bg1"/>
            </a:solidFill>
            <a:latin typeface="Calibri" panose="020F0502020204030204" pitchFamily="34" charset="0"/>
            <a:cs typeface="Calibri" panose="020F0502020204030204" pitchFamily="34" charset="0"/>
          </a:endParaRPr>
        </a:p>
      </dgm:t>
    </dgm:pt>
    <dgm:pt modelId="{2CD8AC36-4191-4034-9A04-8674F52FA176}" type="parTrans" cxnId="{F2551173-C757-4B08-8804-74CC1AA18E56}">
      <dgm:prSet/>
      <dgm:spPr/>
      <dgm:t>
        <a:bodyPr/>
        <a:lstStyle/>
        <a:p>
          <a:endParaRPr lang="nl-NL"/>
        </a:p>
      </dgm:t>
    </dgm:pt>
    <dgm:pt modelId="{74B34A45-FF84-4603-BE46-001BE8440545}" type="sibTrans" cxnId="{F2551173-C757-4B08-8804-74CC1AA18E56}">
      <dgm:prSet/>
      <dgm:spPr/>
      <dgm:t>
        <a:bodyPr/>
        <a:lstStyle/>
        <a:p>
          <a:endParaRPr lang="nl-NL"/>
        </a:p>
      </dgm:t>
    </dgm:pt>
    <dgm:pt modelId="{AE566380-A174-4A01-A3BD-0ACC373944FA}">
      <dgm:prSet phldrT="[Tekst]" custT="1"/>
      <dgm:spPr>
        <a:gradFill rotWithShape="0">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dgm:spPr>
      <dgm:t>
        <a:bodyPr/>
        <a:lstStyle/>
        <a:p>
          <a:pPr algn="l"/>
          <a:r>
            <a:rPr lang="en-GB" sz="2000" baseline="-25000" noProof="0" dirty="0" err="1">
              <a:solidFill>
                <a:schemeClr val="bg1"/>
              </a:solidFill>
              <a:latin typeface="Calibri" panose="020F0502020204030204" pitchFamily="34" charset="0"/>
              <a:cs typeface="Calibri" panose="020F0502020204030204" pitchFamily="34" charset="0"/>
            </a:rPr>
            <a:t>Prioriteit</a:t>
          </a:r>
          <a:endParaRPr lang="en-GB" sz="2000" baseline="-25000" noProof="0" dirty="0">
            <a:solidFill>
              <a:schemeClr val="bg1"/>
            </a:solidFill>
            <a:latin typeface="Calibri" panose="020F0502020204030204" pitchFamily="34" charset="0"/>
            <a:cs typeface="Calibri" panose="020F0502020204030204" pitchFamily="34" charset="0"/>
          </a:endParaRPr>
        </a:p>
      </dgm:t>
    </dgm:pt>
    <dgm:pt modelId="{BB40EB4A-5C06-44F1-967D-A1345779D1DD}" type="parTrans" cxnId="{6D74D5D3-CE8D-40AB-8589-B93EE95F6BA5}">
      <dgm:prSet/>
      <dgm:spPr/>
      <dgm:t>
        <a:bodyPr/>
        <a:lstStyle/>
        <a:p>
          <a:endParaRPr lang="nl-NL"/>
        </a:p>
      </dgm:t>
    </dgm:pt>
    <dgm:pt modelId="{2AC2D21D-DE45-4BE0-9DC2-D71A2B655E07}" type="sibTrans" cxnId="{6D74D5D3-CE8D-40AB-8589-B93EE95F6BA5}">
      <dgm:prSet/>
      <dgm:spPr/>
      <dgm:t>
        <a:bodyPr/>
        <a:lstStyle/>
        <a:p>
          <a:endParaRPr lang="nl-NL"/>
        </a:p>
      </dgm:t>
    </dgm:pt>
    <dgm:pt modelId="{C28CA7F4-374E-42EB-87C8-D464DEB4DC05}">
      <dgm:prSet phldrT="[Tekst]" custT="1"/>
      <dgm:spPr/>
      <dgm:t>
        <a:bodyPr/>
        <a:lstStyle/>
        <a:p>
          <a:r>
            <a:rPr lang="en-GB" sz="1200" noProof="0" dirty="0">
              <a:solidFill>
                <a:schemeClr val="tx1"/>
              </a:solidFill>
              <a:latin typeface="Calibri" panose="020F0502020204030204" pitchFamily="34" charset="0"/>
              <a:cs typeface="Calibri" panose="020F0502020204030204" pitchFamily="34" charset="0"/>
            </a:rPr>
            <a:t>x</a:t>
          </a:r>
        </a:p>
      </dgm:t>
    </dgm:pt>
    <dgm:pt modelId="{F7035C8F-9D73-40E6-9038-692C66BCA2F4}" type="parTrans" cxnId="{E2405E60-CC92-4A8F-BD75-43DBEAEBF658}">
      <dgm:prSet/>
      <dgm:spPr/>
      <dgm:t>
        <a:bodyPr/>
        <a:lstStyle/>
        <a:p>
          <a:endParaRPr lang="en-GB" noProof="0"/>
        </a:p>
      </dgm:t>
    </dgm:pt>
    <dgm:pt modelId="{0054089A-01A4-4F39-96FA-B7FC95F30CA5}" type="sibTrans" cxnId="{E2405E60-CC92-4A8F-BD75-43DBEAEBF658}">
      <dgm:prSet/>
      <dgm:spPr/>
      <dgm:t>
        <a:bodyPr/>
        <a:lstStyle/>
        <a:p>
          <a:endParaRPr lang="nl-NL"/>
        </a:p>
      </dgm:t>
    </dgm:pt>
    <dgm:pt modelId="{AD5805C5-6F3E-4690-9850-DA00BA9E8272}">
      <dgm:prSet phldrT="[Tekst]" custT="1"/>
      <dgm:spPr/>
      <dgm:t>
        <a:bodyPr/>
        <a:lstStyle/>
        <a:p>
          <a:r>
            <a:rPr lang="en-GB" sz="1200" noProof="0" dirty="0">
              <a:solidFill>
                <a:schemeClr val="tx1"/>
              </a:solidFill>
              <a:latin typeface="Calibri" panose="020F0502020204030204" pitchFamily="34" charset="0"/>
              <a:cs typeface="Calibri" panose="020F0502020204030204" pitchFamily="34" charset="0"/>
            </a:rPr>
            <a:t>x</a:t>
          </a:r>
        </a:p>
      </dgm:t>
    </dgm:pt>
    <dgm:pt modelId="{17FFBD63-990F-4C21-BDD8-2A33B596A3E4}" type="parTrans" cxnId="{8FD451F3-AC6C-410F-A831-7320497DA3B6}">
      <dgm:prSet/>
      <dgm:spPr/>
      <dgm:t>
        <a:bodyPr/>
        <a:lstStyle/>
        <a:p>
          <a:endParaRPr lang="en-GB" noProof="0"/>
        </a:p>
      </dgm:t>
    </dgm:pt>
    <dgm:pt modelId="{D95D0573-597C-4451-A8F8-59309EAB66E4}" type="sibTrans" cxnId="{8FD451F3-AC6C-410F-A831-7320497DA3B6}">
      <dgm:prSet/>
      <dgm:spPr/>
      <dgm:t>
        <a:bodyPr/>
        <a:lstStyle/>
        <a:p>
          <a:endParaRPr lang="nl-NL"/>
        </a:p>
      </dgm:t>
    </dgm:pt>
    <dgm:pt modelId="{4AA21021-8DCE-453C-A8D3-84EBEC8FC9B5}">
      <dgm:prSet phldrT="[Tekst]" custT="1"/>
      <dgm:spPr/>
      <dgm:t>
        <a:bodyPr/>
        <a:lstStyle/>
        <a:p>
          <a:r>
            <a:rPr lang="en-GB" sz="1200" noProof="0" dirty="0">
              <a:solidFill>
                <a:schemeClr val="tx1"/>
              </a:solidFill>
              <a:latin typeface="Calibri" panose="020F0502020204030204" pitchFamily="34" charset="0"/>
              <a:cs typeface="Calibri" panose="020F0502020204030204" pitchFamily="34" charset="0"/>
            </a:rPr>
            <a:t>x</a:t>
          </a:r>
        </a:p>
      </dgm:t>
    </dgm:pt>
    <dgm:pt modelId="{9EBCBA25-7FF4-4B6A-AA5C-23C938AF4C0B}" type="parTrans" cxnId="{0F157ED4-5AA2-4FC7-9909-9141621489FC}">
      <dgm:prSet/>
      <dgm:spPr/>
      <dgm:t>
        <a:bodyPr/>
        <a:lstStyle/>
        <a:p>
          <a:endParaRPr lang="en-GB" noProof="0"/>
        </a:p>
      </dgm:t>
    </dgm:pt>
    <dgm:pt modelId="{E0FF36FB-CCB3-49E7-8528-5E9AC1D34A51}" type="sibTrans" cxnId="{0F157ED4-5AA2-4FC7-9909-9141621489FC}">
      <dgm:prSet/>
      <dgm:spPr/>
      <dgm:t>
        <a:bodyPr/>
        <a:lstStyle/>
        <a:p>
          <a:endParaRPr lang="nl-NL"/>
        </a:p>
      </dgm:t>
    </dgm:pt>
    <dgm:pt modelId="{BFEB498E-27F0-482E-B0C6-9AD5BD3F9BA2}">
      <dgm:prSet phldrT="[Tekst]" custT="1"/>
      <dgm:spPr/>
      <dgm:t>
        <a:bodyPr/>
        <a:lstStyle/>
        <a:p>
          <a:r>
            <a:rPr lang="en-GB" sz="1200" noProof="0" dirty="0">
              <a:solidFill>
                <a:schemeClr val="tx1"/>
              </a:solidFill>
              <a:latin typeface="Calibri" panose="020F0502020204030204" pitchFamily="34" charset="0"/>
              <a:cs typeface="Calibri" panose="020F0502020204030204" pitchFamily="34" charset="0"/>
            </a:rPr>
            <a:t>x</a:t>
          </a:r>
        </a:p>
      </dgm:t>
    </dgm:pt>
    <dgm:pt modelId="{6B3E1FD6-5465-48B1-883A-E42E3C48A7A7}" type="parTrans" cxnId="{3C16E8BF-E274-431F-A8D0-C8A80E249DEB}">
      <dgm:prSet/>
      <dgm:spPr/>
      <dgm:t>
        <a:bodyPr/>
        <a:lstStyle/>
        <a:p>
          <a:endParaRPr lang="en-GB" noProof="0"/>
        </a:p>
      </dgm:t>
    </dgm:pt>
    <dgm:pt modelId="{7627355F-D653-44B9-9EDB-8EB79F447EE5}" type="sibTrans" cxnId="{3C16E8BF-E274-431F-A8D0-C8A80E249DEB}">
      <dgm:prSet/>
      <dgm:spPr/>
      <dgm:t>
        <a:bodyPr/>
        <a:lstStyle/>
        <a:p>
          <a:endParaRPr lang="nl-NL"/>
        </a:p>
      </dgm:t>
    </dgm:pt>
    <dgm:pt modelId="{3C08C4A5-97DB-4DCF-A920-5BFB665F3722}">
      <dgm:prSet phldrT="[Tekst]" custT="1"/>
      <dgm:spPr/>
      <dgm:t>
        <a:bodyPr/>
        <a:lstStyle/>
        <a:p>
          <a:r>
            <a:rPr lang="en-GB" sz="1200" noProof="0" dirty="0">
              <a:solidFill>
                <a:schemeClr val="tx1"/>
              </a:solidFill>
              <a:latin typeface="Calibri" panose="020F0502020204030204" pitchFamily="34" charset="0"/>
              <a:cs typeface="Calibri" panose="020F0502020204030204" pitchFamily="34" charset="0"/>
            </a:rPr>
            <a:t>x</a:t>
          </a:r>
        </a:p>
      </dgm:t>
    </dgm:pt>
    <dgm:pt modelId="{70D77D3C-01D9-495F-80B4-FB4E894A858D}" type="parTrans" cxnId="{BC42F19A-A286-4A57-9380-BB5DD1BF4F94}">
      <dgm:prSet/>
      <dgm:spPr/>
      <dgm:t>
        <a:bodyPr/>
        <a:lstStyle/>
        <a:p>
          <a:endParaRPr lang="en-GB" noProof="0"/>
        </a:p>
      </dgm:t>
    </dgm:pt>
    <dgm:pt modelId="{1BEA0093-83A4-4AB6-8F93-8486F63FAA2E}" type="sibTrans" cxnId="{BC42F19A-A286-4A57-9380-BB5DD1BF4F94}">
      <dgm:prSet/>
      <dgm:spPr/>
      <dgm:t>
        <a:bodyPr/>
        <a:lstStyle/>
        <a:p>
          <a:endParaRPr lang="nl-NL"/>
        </a:p>
      </dgm:t>
    </dgm:pt>
    <dgm:pt modelId="{EE64F89A-12BB-465A-AF54-B2A7F013C020}">
      <dgm:prSet phldrT="[Tekst]" custT="1"/>
      <dgm:spPr/>
      <dgm:t>
        <a:bodyPr/>
        <a:lstStyle/>
        <a:p>
          <a:r>
            <a:rPr lang="en-GB" sz="1200" noProof="0">
              <a:solidFill>
                <a:schemeClr val="tx1"/>
              </a:solidFill>
              <a:latin typeface="Calibri" panose="020F0502020204030204" pitchFamily="34" charset="0"/>
              <a:cs typeface="Calibri" panose="020F0502020204030204" pitchFamily="34" charset="0"/>
            </a:rPr>
            <a:t>x</a:t>
          </a:r>
        </a:p>
      </dgm:t>
    </dgm:pt>
    <dgm:pt modelId="{B03002DF-857D-46E4-849C-A7B86F859BC3}" type="parTrans" cxnId="{E8072CE2-EF8D-48F9-8BE2-99EBEF88F82B}">
      <dgm:prSet/>
      <dgm:spPr/>
      <dgm:t>
        <a:bodyPr/>
        <a:lstStyle/>
        <a:p>
          <a:endParaRPr lang="en-GB" noProof="0"/>
        </a:p>
      </dgm:t>
    </dgm:pt>
    <dgm:pt modelId="{25CCA653-0112-4A6A-A077-DA0F53A15ADB}" type="sibTrans" cxnId="{E8072CE2-EF8D-48F9-8BE2-99EBEF88F82B}">
      <dgm:prSet/>
      <dgm:spPr/>
      <dgm:t>
        <a:bodyPr/>
        <a:lstStyle/>
        <a:p>
          <a:endParaRPr lang="nl-NL"/>
        </a:p>
      </dgm:t>
    </dgm:pt>
    <dgm:pt modelId="{2BF721B8-5AE0-420F-B2CA-FBDE4A9678F7}">
      <dgm:prSet phldrT="[Tekst]" custT="1"/>
      <dgm:spPr>
        <a:gradFill rotWithShape="0">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dgm:spPr>
      <dgm:t>
        <a:bodyPr/>
        <a:lstStyle/>
        <a:p>
          <a:pPr algn="l"/>
          <a:r>
            <a:rPr lang="en-GB" sz="2000" noProof="0" dirty="0">
              <a:solidFill>
                <a:schemeClr val="bg1"/>
              </a:solidFill>
              <a:latin typeface="Calibri" panose="020F0502020204030204" pitchFamily="34" charset="0"/>
              <a:cs typeface="Calibri" panose="020F0502020204030204" pitchFamily="34" charset="0"/>
            </a:rPr>
            <a:t>VOC</a:t>
          </a:r>
          <a:endParaRPr lang="en-GB" sz="1000" noProof="0" dirty="0">
            <a:solidFill>
              <a:schemeClr val="bg1"/>
            </a:solidFill>
            <a:latin typeface="Calibri" panose="020F0502020204030204" pitchFamily="34" charset="0"/>
            <a:cs typeface="Calibri" panose="020F0502020204030204" pitchFamily="34" charset="0"/>
          </a:endParaRPr>
        </a:p>
      </dgm:t>
    </dgm:pt>
    <dgm:pt modelId="{346769CE-B848-4B5D-9287-F5802C700DAF}" type="parTrans" cxnId="{D5E91AA3-16C0-4DD4-8DC0-028FBE388AB0}">
      <dgm:prSet/>
      <dgm:spPr/>
      <dgm:t>
        <a:bodyPr/>
        <a:lstStyle/>
        <a:p>
          <a:endParaRPr lang="nl-NL"/>
        </a:p>
      </dgm:t>
    </dgm:pt>
    <dgm:pt modelId="{678B1206-CECE-4D48-85E4-1FEBB28E235E}" type="sibTrans" cxnId="{D5E91AA3-16C0-4DD4-8DC0-028FBE388AB0}">
      <dgm:prSet/>
      <dgm:spPr/>
      <dgm:t>
        <a:bodyPr/>
        <a:lstStyle/>
        <a:p>
          <a:endParaRPr lang="nl-NL"/>
        </a:p>
      </dgm:t>
    </dgm:pt>
    <dgm:pt modelId="{C2810D41-AD21-4035-B13C-BCDA5854EDE5}">
      <dgm:prSet phldrT="[Tekst]" custT="1"/>
      <dgm:spPr/>
      <dgm:t>
        <a:bodyPr/>
        <a:lstStyle/>
        <a:p>
          <a:r>
            <a:rPr lang="en-GB" sz="1200" noProof="0" dirty="0">
              <a:solidFill>
                <a:schemeClr val="tx1"/>
              </a:solidFill>
              <a:latin typeface="Calibri" panose="020F0502020204030204" pitchFamily="34" charset="0"/>
              <a:cs typeface="Calibri" panose="020F0502020204030204" pitchFamily="34" charset="0"/>
            </a:rPr>
            <a:t>x</a:t>
          </a:r>
        </a:p>
      </dgm:t>
    </dgm:pt>
    <dgm:pt modelId="{3B31A6A9-6808-4D82-A493-4F903AB8CDAE}" type="sibTrans" cxnId="{8E5BFC50-5C25-4B49-91BE-D610B6579B57}">
      <dgm:prSet/>
      <dgm:spPr/>
      <dgm:t>
        <a:bodyPr/>
        <a:lstStyle/>
        <a:p>
          <a:endParaRPr lang="nl-NL"/>
        </a:p>
      </dgm:t>
    </dgm:pt>
    <dgm:pt modelId="{F17D4EA4-6D25-4BE2-9836-ED1AC040740F}" type="parTrans" cxnId="{8E5BFC50-5C25-4B49-91BE-D610B6579B57}">
      <dgm:prSet/>
      <dgm:spPr/>
      <dgm:t>
        <a:bodyPr/>
        <a:lstStyle/>
        <a:p>
          <a:endParaRPr lang="en-GB" noProof="0"/>
        </a:p>
      </dgm:t>
    </dgm:pt>
    <dgm:pt modelId="{D7D68BBD-821D-498E-B0AF-D501025571AE}">
      <dgm:prSet phldrT="[Tekst]" custT="1"/>
      <dgm:spPr/>
      <dgm:t>
        <a:bodyPr/>
        <a:lstStyle/>
        <a:p>
          <a:r>
            <a:rPr lang="en-GB" sz="1200" noProof="0">
              <a:solidFill>
                <a:schemeClr val="tx1"/>
              </a:solidFill>
              <a:latin typeface="Calibri" panose="020F0502020204030204" pitchFamily="34" charset="0"/>
              <a:cs typeface="Calibri" panose="020F0502020204030204" pitchFamily="34" charset="0"/>
            </a:rPr>
            <a:t>x</a:t>
          </a:r>
        </a:p>
      </dgm:t>
    </dgm:pt>
    <dgm:pt modelId="{F9C74BF3-8C15-47B5-BAE9-94893D3E8839}" type="sibTrans" cxnId="{1DCC51CA-D89C-4DB6-B3A8-F43F588213C1}">
      <dgm:prSet/>
      <dgm:spPr/>
      <dgm:t>
        <a:bodyPr/>
        <a:lstStyle/>
        <a:p>
          <a:endParaRPr lang="nl-NL"/>
        </a:p>
      </dgm:t>
    </dgm:pt>
    <dgm:pt modelId="{3F47A86D-2C77-48FE-A095-682E7622400F}" type="parTrans" cxnId="{1DCC51CA-D89C-4DB6-B3A8-F43F588213C1}">
      <dgm:prSet/>
      <dgm:spPr/>
      <dgm:t>
        <a:bodyPr/>
        <a:lstStyle/>
        <a:p>
          <a:endParaRPr lang="en-GB" noProof="0"/>
        </a:p>
      </dgm:t>
    </dgm:pt>
    <dgm:pt modelId="{8054CD55-2985-49DD-AC3F-B3A9863093B8}">
      <dgm:prSet phldrT="[Tekst]" custT="1"/>
      <dgm:spPr/>
      <dgm:t>
        <a:bodyPr/>
        <a:lstStyle/>
        <a:p>
          <a:r>
            <a:rPr lang="en-GB" sz="1200" noProof="0" dirty="0">
              <a:solidFill>
                <a:schemeClr val="tx1"/>
              </a:solidFill>
              <a:latin typeface="Calibri" panose="020F0502020204030204" pitchFamily="34" charset="0"/>
              <a:cs typeface="Calibri" panose="020F0502020204030204" pitchFamily="34" charset="0"/>
            </a:rPr>
            <a:t>x</a:t>
          </a:r>
        </a:p>
      </dgm:t>
    </dgm:pt>
    <dgm:pt modelId="{6690F6B4-6D9A-459C-A080-E57485D9743B}" type="sibTrans" cxnId="{2CED0D62-993F-4A88-9B4C-7966DA85C399}">
      <dgm:prSet/>
      <dgm:spPr/>
      <dgm:t>
        <a:bodyPr/>
        <a:lstStyle/>
        <a:p>
          <a:endParaRPr lang="nl-NL"/>
        </a:p>
      </dgm:t>
    </dgm:pt>
    <dgm:pt modelId="{0DF91308-A003-49EE-B533-DC2EBF08432F}" type="parTrans" cxnId="{2CED0D62-993F-4A88-9B4C-7966DA85C399}">
      <dgm:prSet/>
      <dgm:spPr/>
      <dgm:t>
        <a:bodyPr/>
        <a:lstStyle/>
        <a:p>
          <a:endParaRPr lang="en-GB" sz="1000" noProof="0"/>
        </a:p>
      </dgm:t>
    </dgm:pt>
    <dgm:pt modelId="{4F933DE2-FC57-4C1D-A38B-7ADEFB81B95C}">
      <dgm:prSet phldrT="[Tekst]" custT="1"/>
      <dgm:spPr/>
      <dgm:t>
        <a:bodyPr/>
        <a:lstStyle/>
        <a:p>
          <a:r>
            <a:rPr lang="en-GB" sz="1200" noProof="0" dirty="0">
              <a:solidFill>
                <a:schemeClr val="tx1"/>
              </a:solidFill>
              <a:latin typeface="Calibri" panose="020F0502020204030204" pitchFamily="34" charset="0"/>
              <a:cs typeface="Calibri" panose="020F0502020204030204" pitchFamily="34" charset="0"/>
            </a:rPr>
            <a:t>x</a:t>
          </a:r>
        </a:p>
      </dgm:t>
    </dgm:pt>
    <dgm:pt modelId="{B740910C-86C6-453F-96A6-5020BEE118C8}" type="sibTrans" cxnId="{C191EB7F-F37A-402F-BFB1-709666D7279A}">
      <dgm:prSet/>
      <dgm:spPr/>
      <dgm:t>
        <a:bodyPr/>
        <a:lstStyle/>
        <a:p>
          <a:endParaRPr lang="en-US"/>
        </a:p>
      </dgm:t>
    </dgm:pt>
    <dgm:pt modelId="{EB63AAE6-E13A-44C5-8526-9C06AEC9DE57}" type="parTrans" cxnId="{C191EB7F-F37A-402F-BFB1-709666D7279A}">
      <dgm:prSet/>
      <dgm:spPr/>
      <dgm:t>
        <a:bodyPr/>
        <a:lstStyle/>
        <a:p>
          <a:endParaRPr lang="en-US"/>
        </a:p>
      </dgm:t>
    </dgm:pt>
    <dgm:pt modelId="{D22970F1-3E60-4432-97AD-B73CCDF19390}" type="pres">
      <dgm:prSet presAssocID="{1CB0B04F-E3B6-4588-B3BE-C0141E77AFB9}" presName="mainComposite" presStyleCnt="0">
        <dgm:presLayoutVars>
          <dgm:chPref val="1"/>
          <dgm:dir/>
          <dgm:animOne val="branch"/>
          <dgm:animLvl val="lvl"/>
          <dgm:resizeHandles val="exact"/>
        </dgm:presLayoutVars>
      </dgm:prSet>
      <dgm:spPr/>
    </dgm:pt>
    <dgm:pt modelId="{303C9044-16BF-42E3-8687-AFC82C71E694}" type="pres">
      <dgm:prSet presAssocID="{1CB0B04F-E3B6-4588-B3BE-C0141E77AFB9}" presName="hierFlow" presStyleCnt="0"/>
      <dgm:spPr/>
    </dgm:pt>
    <dgm:pt modelId="{9CEF479D-C001-4691-AF18-C11C351929B8}" type="pres">
      <dgm:prSet presAssocID="{1CB0B04F-E3B6-4588-B3BE-C0141E77AFB9}" presName="firstBuf" presStyleCnt="0"/>
      <dgm:spPr/>
    </dgm:pt>
    <dgm:pt modelId="{5A52578C-ACBF-465F-8B68-B2AC0ED3CBA4}" type="pres">
      <dgm:prSet presAssocID="{1CB0B04F-E3B6-4588-B3BE-C0141E77AFB9}" presName="hierChild1" presStyleCnt="0">
        <dgm:presLayoutVars>
          <dgm:chPref val="1"/>
          <dgm:animOne val="branch"/>
          <dgm:animLvl val="lvl"/>
        </dgm:presLayoutVars>
      </dgm:prSet>
      <dgm:spPr/>
    </dgm:pt>
    <dgm:pt modelId="{684CAD80-356D-40D1-BEE6-BDDFC7D061F8}" type="pres">
      <dgm:prSet presAssocID="{8A143A27-C262-4A98-8F98-0FAE34F12EE2}" presName="Name14" presStyleCnt="0"/>
      <dgm:spPr/>
    </dgm:pt>
    <dgm:pt modelId="{DF7B6735-86DB-4588-BAF2-76DCF77300F1}" type="pres">
      <dgm:prSet presAssocID="{8A143A27-C262-4A98-8F98-0FAE34F12EE2}" presName="level1Shape" presStyleLbl="node0" presStyleIdx="0" presStyleCnt="1" custScaleX="818644">
        <dgm:presLayoutVars>
          <dgm:chPref val="3"/>
        </dgm:presLayoutVars>
      </dgm:prSet>
      <dgm:spPr/>
    </dgm:pt>
    <dgm:pt modelId="{1A6CD735-579E-455D-9953-5A6DEC1D6FE4}" type="pres">
      <dgm:prSet presAssocID="{8A143A27-C262-4A98-8F98-0FAE34F12EE2}" presName="hierChild2" presStyleCnt="0"/>
      <dgm:spPr/>
    </dgm:pt>
    <dgm:pt modelId="{B712EFAF-932D-4FEE-BC92-EA0F7C065058}" type="pres">
      <dgm:prSet presAssocID="{C24849A3-2A94-441A-B42A-1D2FCBB52BA3}" presName="Name19" presStyleLbl="parChTrans1D2" presStyleIdx="0" presStyleCnt="2"/>
      <dgm:spPr/>
    </dgm:pt>
    <dgm:pt modelId="{F78BEA20-2FB9-4002-A0FB-B1C4380DDB72}" type="pres">
      <dgm:prSet presAssocID="{B789068E-F400-440D-83FA-12CC830C1F5A}" presName="Name21" presStyleCnt="0"/>
      <dgm:spPr/>
    </dgm:pt>
    <dgm:pt modelId="{573BDC04-6132-4C0E-8F85-5A58CA48F98B}" type="pres">
      <dgm:prSet presAssocID="{B789068E-F400-440D-83FA-12CC830C1F5A}" presName="level2Shape" presStyleLbl="node2" presStyleIdx="0" presStyleCnt="2" custScaleX="93598"/>
      <dgm:spPr/>
    </dgm:pt>
    <dgm:pt modelId="{4CB12732-0D77-4A53-9C1D-3B4E2E5E61E8}" type="pres">
      <dgm:prSet presAssocID="{B789068E-F400-440D-83FA-12CC830C1F5A}" presName="hierChild3" presStyleCnt="0"/>
      <dgm:spPr/>
    </dgm:pt>
    <dgm:pt modelId="{CC569C69-8C99-4F0B-AB5D-5A1457A9ACEA}" type="pres">
      <dgm:prSet presAssocID="{0DF91308-A003-49EE-B533-DC2EBF08432F}" presName="Name19" presStyleLbl="parChTrans1D3" presStyleIdx="0" presStyleCnt="2"/>
      <dgm:spPr/>
    </dgm:pt>
    <dgm:pt modelId="{AFFC95C4-DA73-421D-8E04-57B6D05BBA09}" type="pres">
      <dgm:prSet presAssocID="{8054CD55-2985-49DD-AC3F-B3A9863093B8}" presName="Name21" presStyleCnt="0"/>
      <dgm:spPr/>
    </dgm:pt>
    <dgm:pt modelId="{B1050FF7-4DB5-4B70-A280-3B78F833D038}" type="pres">
      <dgm:prSet presAssocID="{8054CD55-2985-49DD-AC3F-B3A9863093B8}" presName="level2Shape" presStyleLbl="node3" presStyleIdx="0" presStyleCnt="2" custScaleX="96329"/>
      <dgm:spPr/>
    </dgm:pt>
    <dgm:pt modelId="{4E7DC95C-56A1-4902-A0BB-28AA1FF3FC75}" type="pres">
      <dgm:prSet presAssocID="{8054CD55-2985-49DD-AC3F-B3A9863093B8}" presName="hierChild3" presStyleCnt="0"/>
      <dgm:spPr/>
    </dgm:pt>
    <dgm:pt modelId="{0FAC72B2-D592-49F8-9340-CD9A7ED30217}" type="pres">
      <dgm:prSet presAssocID="{3F47A86D-2C77-48FE-A095-682E7622400F}" presName="Name19" presStyleLbl="parChTrans1D4" presStyleIdx="0" presStyleCnt="8"/>
      <dgm:spPr/>
    </dgm:pt>
    <dgm:pt modelId="{2F43118E-2865-4B97-BE0B-C9061B5551FA}" type="pres">
      <dgm:prSet presAssocID="{D7D68BBD-821D-498E-B0AF-D501025571AE}" presName="Name21" presStyleCnt="0"/>
      <dgm:spPr/>
    </dgm:pt>
    <dgm:pt modelId="{41890C19-04B8-4855-BEFB-DDF7E5FF7EE6}" type="pres">
      <dgm:prSet presAssocID="{D7D68BBD-821D-498E-B0AF-D501025571AE}" presName="level2Shape" presStyleLbl="node4" presStyleIdx="0" presStyleCnt="8" custScaleX="96329"/>
      <dgm:spPr/>
    </dgm:pt>
    <dgm:pt modelId="{08EB023E-29A8-4AB3-937E-739595625826}" type="pres">
      <dgm:prSet presAssocID="{D7D68BBD-821D-498E-B0AF-D501025571AE}" presName="hierChild3" presStyleCnt="0"/>
      <dgm:spPr/>
    </dgm:pt>
    <dgm:pt modelId="{5A544C20-D779-4019-BBBC-2A05CBAF8D0F}" type="pres">
      <dgm:prSet presAssocID="{F17D4EA4-6D25-4BE2-9836-ED1AC040740F}" presName="Name19" presStyleLbl="parChTrans1D4" presStyleIdx="1" presStyleCnt="8"/>
      <dgm:spPr/>
    </dgm:pt>
    <dgm:pt modelId="{82CA88B1-643B-478F-9842-B02345D12266}" type="pres">
      <dgm:prSet presAssocID="{C2810D41-AD21-4035-B13C-BCDA5854EDE5}" presName="Name21" presStyleCnt="0"/>
      <dgm:spPr/>
    </dgm:pt>
    <dgm:pt modelId="{C75830DC-779C-4E20-91FA-801E5121EF49}" type="pres">
      <dgm:prSet presAssocID="{C2810D41-AD21-4035-B13C-BCDA5854EDE5}" presName="level2Shape" presStyleLbl="node4" presStyleIdx="1" presStyleCnt="8" custScaleX="96329"/>
      <dgm:spPr/>
    </dgm:pt>
    <dgm:pt modelId="{A36EF700-BF5D-444F-B410-6C105F94629D}" type="pres">
      <dgm:prSet presAssocID="{C2810D41-AD21-4035-B13C-BCDA5854EDE5}" presName="hierChild3" presStyleCnt="0"/>
      <dgm:spPr/>
    </dgm:pt>
    <dgm:pt modelId="{0AA83A6C-73AA-41F0-9B89-B570526ED3FC}" type="pres">
      <dgm:prSet presAssocID="{EB63AAE6-E13A-44C5-8526-9C06AEC9DE57}" presName="Name19" presStyleLbl="parChTrans1D4" presStyleIdx="2" presStyleCnt="8"/>
      <dgm:spPr/>
    </dgm:pt>
    <dgm:pt modelId="{FDAA870E-A29B-443C-B0AD-91022ACBDFE4}" type="pres">
      <dgm:prSet presAssocID="{4F933DE2-FC57-4C1D-A38B-7ADEFB81B95C}" presName="Name21" presStyleCnt="0"/>
      <dgm:spPr/>
    </dgm:pt>
    <dgm:pt modelId="{8D8ABD85-29AD-45CC-A91C-1A5BDE173414}" type="pres">
      <dgm:prSet presAssocID="{4F933DE2-FC57-4C1D-A38B-7ADEFB81B95C}" presName="level2Shape" presStyleLbl="node4" presStyleIdx="2" presStyleCnt="8"/>
      <dgm:spPr/>
    </dgm:pt>
    <dgm:pt modelId="{6A078806-DC76-4373-A9F0-B201059BF57E}" type="pres">
      <dgm:prSet presAssocID="{4F933DE2-FC57-4C1D-A38B-7ADEFB81B95C}" presName="hierChild3" presStyleCnt="0"/>
      <dgm:spPr/>
    </dgm:pt>
    <dgm:pt modelId="{3AD6A840-E761-4456-90F0-676272247C41}" type="pres">
      <dgm:prSet presAssocID="{F7035C8F-9D73-40E6-9038-692C66BCA2F4}" presName="Name19" presStyleLbl="parChTrans1D4" presStyleIdx="3" presStyleCnt="8"/>
      <dgm:spPr/>
    </dgm:pt>
    <dgm:pt modelId="{849F4944-201F-4C30-8FD4-97B8025BA1AF}" type="pres">
      <dgm:prSet presAssocID="{C28CA7F4-374E-42EB-87C8-D464DEB4DC05}" presName="Name21" presStyleCnt="0"/>
      <dgm:spPr/>
    </dgm:pt>
    <dgm:pt modelId="{FA054981-5577-4269-B24F-DA5E23134167}" type="pres">
      <dgm:prSet presAssocID="{C28CA7F4-374E-42EB-87C8-D464DEB4DC05}" presName="level2Shape" presStyleLbl="node4" presStyleIdx="3" presStyleCnt="8" custScaleX="96329"/>
      <dgm:spPr/>
    </dgm:pt>
    <dgm:pt modelId="{5FB6A915-DE57-4B8F-91E0-DD7A2090388F}" type="pres">
      <dgm:prSet presAssocID="{C28CA7F4-374E-42EB-87C8-D464DEB4DC05}" presName="hierChild3" presStyleCnt="0"/>
      <dgm:spPr/>
    </dgm:pt>
    <dgm:pt modelId="{469A5664-D54E-4E8E-92C4-945A9D6EAAC2}" type="pres">
      <dgm:prSet presAssocID="{07232AAA-65D5-4C27-A8BC-FC0B81DD1DDE}" presName="Name19" presStyleLbl="parChTrans1D2" presStyleIdx="1" presStyleCnt="2"/>
      <dgm:spPr/>
    </dgm:pt>
    <dgm:pt modelId="{41264868-F7F3-46AA-B8D6-EAE30ABE3B19}" type="pres">
      <dgm:prSet presAssocID="{7066CA43-A6D6-4553-AC1E-ED6BB71B2DD7}" presName="Name21" presStyleCnt="0"/>
      <dgm:spPr/>
    </dgm:pt>
    <dgm:pt modelId="{D065FF94-3F09-403D-AA1F-45C24F354ADB}" type="pres">
      <dgm:prSet presAssocID="{7066CA43-A6D6-4553-AC1E-ED6BB71B2DD7}" presName="level2Shape" presStyleLbl="node2" presStyleIdx="1" presStyleCnt="2" custScaleX="95401"/>
      <dgm:spPr/>
    </dgm:pt>
    <dgm:pt modelId="{9D4ABC76-D82B-44E5-9CEC-5429FA39FD7E}" type="pres">
      <dgm:prSet presAssocID="{7066CA43-A6D6-4553-AC1E-ED6BB71B2DD7}" presName="hierChild3" presStyleCnt="0"/>
      <dgm:spPr/>
    </dgm:pt>
    <dgm:pt modelId="{24713F27-FC50-4FA2-B0C3-9DBB51BEB488}" type="pres">
      <dgm:prSet presAssocID="{17FFBD63-990F-4C21-BDD8-2A33B596A3E4}" presName="Name19" presStyleLbl="parChTrans1D3" presStyleIdx="1" presStyleCnt="2"/>
      <dgm:spPr/>
    </dgm:pt>
    <dgm:pt modelId="{585A041F-ABB0-4601-8360-779211DB2A62}" type="pres">
      <dgm:prSet presAssocID="{AD5805C5-6F3E-4690-9850-DA00BA9E8272}" presName="Name21" presStyleCnt="0"/>
      <dgm:spPr/>
    </dgm:pt>
    <dgm:pt modelId="{47F3D3D9-C71A-41B1-A8BC-9E3CAF831101}" type="pres">
      <dgm:prSet presAssocID="{AD5805C5-6F3E-4690-9850-DA00BA9E8272}" presName="level2Shape" presStyleLbl="node3" presStyleIdx="1" presStyleCnt="2" custScaleX="95401"/>
      <dgm:spPr/>
    </dgm:pt>
    <dgm:pt modelId="{9377C26F-83BA-4563-899A-40009254A547}" type="pres">
      <dgm:prSet presAssocID="{AD5805C5-6F3E-4690-9850-DA00BA9E8272}" presName="hierChild3" presStyleCnt="0"/>
      <dgm:spPr/>
    </dgm:pt>
    <dgm:pt modelId="{76A3A4CE-4AAC-4E18-91DF-75C4CF1D7CD8}" type="pres">
      <dgm:prSet presAssocID="{9EBCBA25-7FF4-4B6A-AA5C-23C938AF4C0B}" presName="Name19" presStyleLbl="parChTrans1D4" presStyleIdx="4" presStyleCnt="8"/>
      <dgm:spPr/>
    </dgm:pt>
    <dgm:pt modelId="{BC28000A-0FE1-48F0-9B2E-7D7C378DBC34}" type="pres">
      <dgm:prSet presAssocID="{4AA21021-8DCE-453C-A8D3-84EBEC8FC9B5}" presName="Name21" presStyleCnt="0"/>
      <dgm:spPr/>
    </dgm:pt>
    <dgm:pt modelId="{B4F8C9A2-39B5-4C97-9788-CE3F12F23727}" type="pres">
      <dgm:prSet presAssocID="{4AA21021-8DCE-453C-A8D3-84EBEC8FC9B5}" presName="level2Shape" presStyleLbl="node4" presStyleIdx="4" presStyleCnt="8" custScaleX="95401"/>
      <dgm:spPr/>
    </dgm:pt>
    <dgm:pt modelId="{C4C6C5E0-B8FF-4D6A-ADDE-35616D3FDEF2}" type="pres">
      <dgm:prSet presAssocID="{4AA21021-8DCE-453C-A8D3-84EBEC8FC9B5}" presName="hierChild3" presStyleCnt="0"/>
      <dgm:spPr/>
    </dgm:pt>
    <dgm:pt modelId="{A4350C34-BE1A-4036-8626-72F46615D7A5}" type="pres">
      <dgm:prSet presAssocID="{6B3E1FD6-5465-48B1-883A-E42E3C48A7A7}" presName="Name19" presStyleLbl="parChTrans1D4" presStyleIdx="5" presStyleCnt="8"/>
      <dgm:spPr/>
    </dgm:pt>
    <dgm:pt modelId="{E8C04F02-D603-47B8-A260-CF3D488B8FCC}" type="pres">
      <dgm:prSet presAssocID="{BFEB498E-27F0-482E-B0C6-9AD5BD3F9BA2}" presName="Name21" presStyleCnt="0"/>
      <dgm:spPr/>
    </dgm:pt>
    <dgm:pt modelId="{D6E36F5E-F45F-47BC-BEB9-E4CB1ACBD817}" type="pres">
      <dgm:prSet presAssocID="{BFEB498E-27F0-482E-B0C6-9AD5BD3F9BA2}" presName="level2Shape" presStyleLbl="node4" presStyleIdx="5" presStyleCnt="8" custScaleX="95401"/>
      <dgm:spPr/>
    </dgm:pt>
    <dgm:pt modelId="{A927F0F9-77B1-4563-B040-5190AEF79D92}" type="pres">
      <dgm:prSet presAssocID="{BFEB498E-27F0-482E-B0C6-9AD5BD3F9BA2}" presName="hierChild3" presStyleCnt="0"/>
      <dgm:spPr/>
    </dgm:pt>
    <dgm:pt modelId="{B96C0542-7343-4754-A078-B86ED276D07A}" type="pres">
      <dgm:prSet presAssocID="{70D77D3C-01D9-495F-80B4-FB4E894A858D}" presName="Name19" presStyleLbl="parChTrans1D4" presStyleIdx="6" presStyleCnt="8"/>
      <dgm:spPr/>
    </dgm:pt>
    <dgm:pt modelId="{3B6F10D5-5CEA-4193-9E58-66226F65A4C1}" type="pres">
      <dgm:prSet presAssocID="{3C08C4A5-97DB-4DCF-A920-5BFB665F3722}" presName="Name21" presStyleCnt="0"/>
      <dgm:spPr/>
    </dgm:pt>
    <dgm:pt modelId="{B85593FF-FC3F-4F0E-9998-82C184D54A07}" type="pres">
      <dgm:prSet presAssocID="{3C08C4A5-97DB-4DCF-A920-5BFB665F3722}" presName="level2Shape" presStyleLbl="node4" presStyleIdx="6" presStyleCnt="8" custScaleX="95401"/>
      <dgm:spPr/>
    </dgm:pt>
    <dgm:pt modelId="{7EB15124-4E92-424F-9587-4E470D1C89CF}" type="pres">
      <dgm:prSet presAssocID="{3C08C4A5-97DB-4DCF-A920-5BFB665F3722}" presName="hierChild3" presStyleCnt="0"/>
      <dgm:spPr/>
    </dgm:pt>
    <dgm:pt modelId="{B9CD9588-E822-4D0E-8C2D-7BE8B5CF3931}" type="pres">
      <dgm:prSet presAssocID="{B03002DF-857D-46E4-849C-A7B86F859BC3}" presName="Name19" presStyleLbl="parChTrans1D4" presStyleIdx="7" presStyleCnt="8"/>
      <dgm:spPr/>
    </dgm:pt>
    <dgm:pt modelId="{CF4567F4-A2A4-4D63-A3C6-39DB3D6FCD0F}" type="pres">
      <dgm:prSet presAssocID="{EE64F89A-12BB-465A-AF54-B2A7F013C020}" presName="Name21" presStyleCnt="0"/>
      <dgm:spPr/>
    </dgm:pt>
    <dgm:pt modelId="{04E04FBA-AA75-4263-B8AB-4FA0CF54C5E8}" type="pres">
      <dgm:prSet presAssocID="{EE64F89A-12BB-465A-AF54-B2A7F013C020}" presName="level2Shape" presStyleLbl="node4" presStyleIdx="7" presStyleCnt="8"/>
      <dgm:spPr/>
    </dgm:pt>
    <dgm:pt modelId="{2A182679-4452-455B-B79F-7982A0DE676F}" type="pres">
      <dgm:prSet presAssocID="{EE64F89A-12BB-465A-AF54-B2A7F013C020}" presName="hierChild3" presStyleCnt="0"/>
      <dgm:spPr/>
    </dgm:pt>
    <dgm:pt modelId="{9D7751F8-0BD9-4111-8D77-B1BD54B7C7FF}" type="pres">
      <dgm:prSet presAssocID="{1CB0B04F-E3B6-4588-B3BE-C0141E77AFB9}" presName="bgShapesFlow" presStyleCnt="0"/>
      <dgm:spPr/>
    </dgm:pt>
    <dgm:pt modelId="{FE2E18FA-445D-4682-A1D7-0F668EB50B5D}" type="pres">
      <dgm:prSet presAssocID="{2BF721B8-5AE0-420F-B2CA-FBDE4A9678F7}" presName="rectComp" presStyleCnt="0"/>
      <dgm:spPr/>
    </dgm:pt>
    <dgm:pt modelId="{C5851A8D-C378-4D6B-8D95-0A10541C7CAF}" type="pres">
      <dgm:prSet presAssocID="{2BF721B8-5AE0-420F-B2CA-FBDE4A9678F7}" presName="bgRect" presStyleLbl="bgShp" presStyleIdx="0" presStyleCnt="7"/>
      <dgm:spPr/>
    </dgm:pt>
    <dgm:pt modelId="{4DC5AAED-19CE-44C0-93E4-64FE7E4E7BC4}" type="pres">
      <dgm:prSet presAssocID="{2BF721B8-5AE0-420F-B2CA-FBDE4A9678F7}" presName="bgRectTx" presStyleLbl="bgShp" presStyleIdx="0" presStyleCnt="7">
        <dgm:presLayoutVars>
          <dgm:bulletEnabled val="1"/>
        </dgm:presLayoutVars>
      </dgm:prSet>
      <dgm:spPr/>
    </dgm:pt>
    <dgm:pt modelId="{092855A3-0AF1-4C9F-AAAB-421679A5A0CA}" type="pres">
      <dgm:prSet presAssocID="{2BF721B8-5AE0-420F-B2CA-FBDE4A9678F7}" presName="spComp" presStyleCnt="0"/>
      <dgm:spPr/>
    </dgm:pt>
    <dgm:pt modelId="{58D54AFB-2D38-471B-8D00-8DEF8EFA3D30}" type="pres">
      <dgm:prSet presAssocID="{2BF721B8-5AE0-420F-B2CA-FBDE4A9678F7}" presName="vSp" presStyleCnt="0"/>
      <dgm:spPr/>
    </dgm:pt>
    <dgm:pt modelId="{CAFAA5C5-7FC3-48EA-B637-54B5A4DE62A5}" type="pres">
      <dgm:prSet presAssocID="{ABED34C1-0ED6-4EBE-916A-E0B31511229D}" presName="rectComp" presStyleCnt="0"/>
      <dgm:spPr/>
    </dgm:pt>
    <dgm:pt modelId="{4B7EA27C-4508-4529-8DB8-27DF994A5EC6}" type="pres">
      <dgm:prSet presAssocID="{ABED34C1-0ED6-4EBE-916A-E0B31511229D}" presName="bgRect" presStyleLbl="bgShp" presStyleIdx="1" presStyleCnt="7"/>
      <dgm:spPr/>
    </dgm:pt>
    <dgm:pt modelId="{E09DFAC5-CF13-45A6-85E4-B8CD098A1525}" type="pres">
      <dgm:prSet presAssocID="{ABED34C1-0ED6-4EBE-916A-E0B31511229D}" presName="bgRectTx" presStyleLbl="bgShp" presStyleIdx="1" presStyleCnt="7">
        <dgm:presLayoutVars>
          <dgm:bulletEnabled val="1"/>
        </dgm:presLayoutVars>
      </dgm:prSet>
      <dgm:spPr/>
    </dgm:pt>
    <dgm:pt modelId="{984E34DE-04D6-411E-9C7E-35FAACA2C4A7}" type="pres">
      <dgm:prSet presAssocID="{ABED34C1-0ED6-4EBE-916A-E0B31511229D}" presName="spComp" presStyleCnt="0"/>
      <dgm:spPr/>
    </dgm:pt>
    <dgm:pt modelId="{60C357F4-8C6A-4B19-8EE7-B0BF0174EEF2}" type="pres">
      <dgm:prSet presAssocID="{ABED34C1-0ED6-4EBE-916A-E0B31511229D}" presName="vSp" presStyleCnt="0"/>
      <dgm:spPr/>
    </dgm:pt>
    <dgm:pt modelId="{ED1F24F8-1E82-4014-AE4C-4947527AE321}" type="pres">
      <dgm:prSet presAssocID="{7A6A8266-E8B4-4D42-B598-A8DE05B6DA2B}" presName="rectComp" presStyleCnt="0"/>
      <dgm:spPr/>
    </dgm:pt>
    <dgm:pt modelId="{4FF64BF8-8E35-4B8D-9A45-80E0B03A012D}" type="pres">
      <dgm:prSet presAssocID="{7A6A8266-E8B4-4D42-B598-A8DE05B6DA2B}" presName="bgRect" presStyleLbl="bgShp" presStyleIdx="2" presStyleCnt="7"/>
      <dgm:spPr/>
    </dgm:pt>
    <dgm:pt modelId="{64F489D7-E558-46F3-9D07-52543606F765}" type="pres">
      <dgm:prSet presAssocID="{7A6A8266-E8B4-4D42-B598-A8DE05B6DA2B}" presName="bgRectTx" presStyleLbl="bgShp" presStyleIdx="2" presStyleCnt="7">
        <dgm:presLayoutVars>
          <dgm:bulletEnabled val="1"/>
        </dgm:presLayoutVars>
      </dgm:prSet>
      <dgm:spPr/>
    </dgm:pt>
    <dgm:pt modelId="{A03DA4FB-0F81-414A-A80B-0B89CE2167BE}" type="pres">
      <dgm:prSet presAssocID="{7A6A8266-E8B4-4D42-B598-A8DE05B6DA2B}" presName="spComp" presStyleCnt="0"/>
      <dgm:spPr/>
    </dgm:pt>
    <dgm:pt modelId="{9CC93418-B54D-408F-8E97-956281EED264}" type="pres">
      <dgm:prSet presAssocID="{7A6A8266-E8B4-4D42-B598-A8DE05B6DA2B}" presName="vSp" presStyleCnt="0"/>
      <dgm:spPr/>
    </dgm:pt>
    <dgm:pt modelId="{77A29764-98EE-4CEB-96AD-9D11896C245A}" type="pres">
      <dgm:prSet presAssocID="{50AF9799-987B-4BA9-B85B-D2E25D539425}" presName="rectComp" presStyleCnt="0"/>
      <dgm:spPr/>
    </dgm:pt>
    <dgm:pt modelId="{F8AACCC9-7214-4094-BB7A-717B223C6EEA}" type="pres">
      <dgm:prSet presAssocID="{50AF9799-987B-4BA9-B85B-D2E25D539425}" presName="bgRect" presStyleLbl="bgShp" presStyleIdx="3" presStyleCnt="7"/>
      <dgm:spPr/>
    </dgm:pt>
    <dgm:pt modelId="{6DE1CB31-A587-4CD1-B12F-B14E6623C8B7}" type="pres">
      <dgm:prSet presAssocID="{50AF9799-987B-4BA9-B85B-D2E25D539425}" presName="bgRectTx" presStyleLbl="bgShp" presStyleIdx="3" presStyleCnt="7">
        <dgm:presLayoutVars>
          <dgm:bulletEnabled val="1"/>
        </dgm:presLayoutVars>
      </dgm:prSet>
      <dgm:spPr/>
    </dgm:pt>
    <dgm:pt modelId="{06A1042E-7288-483D-9840-8587C00A799F}" type="pres">
      <dgm:prSet presAssocID="{50AF9799-987B-4BA9-B85B-D2E25D539425}" presName="spComp" presStyleCnt="0"/>
      <dgm:spPr/>
    </dgm:pt>
    <dgm:pt modelId="{204DB185-AB40-4D69-8E20-20FB274CC3CD}" type="pres">
      <dgm:prSet presAssocID="{50AF9799-987B-4BA9-B85B-D2E25D539425}" presName="vSp" presStyleCnt="0"/>
      <dgm:spPr/>
    </dgm:pt>
    <dgm:pt modelId="{4E70D168-81DA-4AC4-ADB5-149415DB2704}" type="pres">
      <dgm:prSet presAssocID="{480CEA99-835A-4500-81D1-5A09015B77A8}" presName="rectComp" presStyleCnt="0"/>
      <dgm:spPr/>
    </dgm:pt>
    <dgm:pt modelId="{63759447-4E2F-4170-A407-8576DACA4E0B}" type="pres">
      <dgm:prSet presAssocID="{480CEA99-835A-4500-81D1-5A09015B77A8}" presName="bgRect" presStyleLbl="bgShp" presStyleIdx="4" presStyleCnt="7"/>
      <dgm:spPr/>
    </dgm:pt>
    <dgm:pt modelId="{58065542-F827-43E4-9606-A69521ED0E05}" type="pres">
      <dgm:prSet presAssocID="{480CEA99-835A-4500-81D1-5A09015B77A8}" presName="bgRectTx" presStyleLbl="bgShp" presStyleIdx="4" presStyleCnt="7">
        <dgm:presLayoutVars>
          <dgm:bulletEnabled val="1"/>
        </dgm:presLayoutVars>
      </dgm:prSet>
      <dgm:spPr/>
    </dgm:pt>
    <dgm:pt modelId="{65FD4674-7BC0-467B-8E86-6075B2FEAB47}" type="pres">
      <dgm:prSet presAssocID="{480CEA99-835A-4500-81D1-5A09015B77A8}" presName="spComp" presStyleCnt="0"/>
      <dgm:spPr/>
    </dgm:pt>
    <dgm:pt modelId="{7E0A4107-D1D9-43DE-BB82-51CBC58C4D82}" type="pres">
      <dgm:prSet presAssocID="{480CEA99-835A-4500-81D1-5A09015B77A8}" presName="vSp" presStyleCnt="0"/>
      <dgm:spPr/>
    </dgm:pt>
    <dgm:pt modelId="{9A32E47A-2388-4100-9574-2A41C41CFA4C}" type="pres">
      <dgm:prSet presAssocID="{19480856-70F6-4D95-B3A9-E0C7966510EB}" presName="rectComp" presStyleCnt="0"/>
      <dgm:spPr/>
    </dgm:pt>
    <dgm:pt modelId="{63158DC5-0F36-4603-A8BC-EC85ED1B66AF}" type="pres">
      <dgm:prSet presAssocID="{19480856-70F6-4D95-B3A9-E0C7966510EB}" presName="bgRect" presStyleLbl="bgShp" presStyleIdx="5" presStyleCnt="7"/>
      <dgm:spPr/>
    </dgm:pt>
    <dgm:pt modelId="{48EC3BF7-E67C-48AC-8353-90E56891CDE1}" type="pres">
      <dgm:prSet presAssocID="{19480856-70F6-4D95-B3A9-E0C7966510EB}" presName="bgRectTx" presStyleLbl="bgShp" presStyleIdx="5" presStyleCnt="7">
        <dgm:presLayoutVars>
          <dgm:bulletEnabled val="1"/>
        </dgm:presLayoutVars>
      </dgm:prSet>
      <dgm:spPr/>
    </dgm:pt>
    <dgm:pt modelId="{61A1F77B-BCFE-44D8-BB2E-3C477FC9A911}" type="pres">
      <dgm:prSet presAssocID="{19480856-70F6-4D95-B3A9-E0C7966510EB}" presName="spComp" presStyleCnt="0"/>
      <dgm:spPr/>
    </dgm:pt>
    <dgm:pt modelId="{3E1C6EDE-0F98-4FE9-A395-F5428FFC030E}" type="pres">
      <dgm:prSet presAssocID="{19480856-70F6-4D95-B3A9-E0C7966510EB}" presName="vSp" presStyleCnt="0"/>
      <dgm:spPr/>
    </dgm:pt>
    <dgm:pt modelId="{A7DD4430-A63E-438E-8451-5BE0EB2EAF9A}" type="pres">
      <dgm:prSet presAssocID="{AE566380-A174-4A01-A3BD-0ACC373944FA}" presName="rectComp" presStyleCnt="0"/>
      <dgm:spPr/>
    </dgm:pt>
    <dgm:pt modelId="{67E759AE-5C50-405C-9CAB-E0D4AAE98F2B}" type="pres">
      <dgm:prSet presAssocID="{AE566380-A174-4A01-A3BD-0ACC373944FA}" presName="bgRect" presStyleLbl="bgShp" presStyleIdx="6" presStyleCnt="7"/>
      <dgm:spPr/>
    </dgm:pt>
    <dgm:pt modelId="{C7EE67ED-8627-4B25-812E-905D90666E04}" type="pres">
      <dgm:prSet presAssocID="{AE566380-A174-4A01-A3BD-0ACC373944FA}" presName="bgRectTx" presStyleLbl="bgShp" presStyleIdx="6" presStyleCnt="7">
        <dgm:presLayoutVars>
          <dgm:bulletEnabled val="1"/>
        </dgm:presLayoutVars>
      </dgm:prSet>
      <dgm:spPr/>
    </dgm:pt>
  </dgm:ptLst>
  <dgm:cxnLst>
    <dgm:cxn modelId="{88131214-7AA8-42FD-AD73-B251573DE848}" type="presOf" srcId="{4F933DE2-FC57-4C1D-A38B-7ADEFB81B95C}" destId="{8D8ABD85-29AD-45CC-A91C-1A5BDE173414}" srcOrd="0" destOrd="0" presId="urn:microsoft.com/office/officeart/2005/8/layout/hierarchy6"/>
    <dgm:cxn modelId="{06FF5317-0E76-40A8-B9DB-A59F512C2244}" type="presOf" srcId="{C2810D41-AD21-4035-B13C-BCDA5854EDE5}" destId="{C75830DC-779C-4E20-91FA-801E5121EF49}" srcOrd="0" destOrd="0" presId="urn:microsoft.com/office/officeart/2005/8/layout/hierarchy6"/>
    <dgm:cxn modelId="{DE369F17-9C96-476D-87B6-1115F620BB1B}" type="presOf" srcId="{480CEA99-835A-4500-81D1-5A09015B77A8}" destId="{58065542-F827-43E4-9606-A69521ED0E05}" srcOrd="1" destOrd="0" presId="urn:microsoft.com/office/officeart/2005/8/layout/hierarchy6"/>
    <dgm:cxn modelId="{EE28D319-A270-473E-9DB7-4C0934BB7A95}" srcId="{8A143A27-C262-4A98-8F98-0FAE34F12EE2}" destId="{7066CA43-A6D6-4553-AC1E-ED6BB71B2DD7}" srcOrd="1" destOrd="0" parTransId="{07232AAA-65D5-4C27-A8BC-FC0B81DD1DDE}" sibTransId="{35EE3319-2DCD-4A0E-B130-1255E09E397E}"/>
    <dgm:cxn modelId="{BD611123-8D52-4F6D-981F-2B0A140C43E5}" type="presOf" srcId="{AE566380-A174-4A01-A3BD-0ACC373944FA}" destId="{C7EE67ED-8627-4B25-812E-905D90666E04}" srcOrd="1" destOrd="0" presId="urn:microsoft.com/office/officeart/2005/8/layout/hierarchy6"/>
    <dgm:cxn modelId="{19E53829-552B-4577-A5BC-D6EB542A6A1A}" type="presOf" srcId="{F7035C8F-9D73-40E6-9038-692C66BCA2F4}" destId="{3AD6A840-E761-4456-90F0-676272247C41}" srcOrd="0" destOrd="0" presId="urn:microsoft.com/office/officeart/2005/8/layout/hierarchy6"/>
    <dgm:cxn modelId="{5009A135-5959-4B1B-98F0-0ED2F10696DE}" type="presOf" srcId="{AE566380-A174-4A01-A3BD-0ACC373944FA}" destId="{67E759AE-5C50-405C-9CAB-E0D4AAE98F2B}" srcOrd="0" destOrd="0" presId="urn:microsoft.com/office/officeart/2005/8/layout/hierarchy6"/>
    <dgm:cxn modelId="{0EF56D3B-D961-4AF7-A10E-61019837CEA4}" srcId="{1CB0B04F-E3B6-4588-B3BE-C0141E77AFB9}" destId="{8A143A27-C262-4A98-8F98-0FAE34F12EE2}" srcOrd="0" destOrd="0" parTransId="{81E3067A-E976-4677-9AC7-1010624B18AD}" sibTransId="{9DBF7F0B-0109-4005-AD12-B8FC0C247C20}"/>
    <dgm:cxn modelId="{EC40533B-BF1E-4062-BD3D-14E0D01B204D}" srcId="{8A143A27-C262-4A98-8F98-0FAE34F12EE2}" destId="{B789068E-F400-440D-83FA-12CC830C1F5A}" srcOrd="0" destOrd="0" parTransId="{C24849A3-2A94-441A-B42A-1D2FCBB52BA3}" sibTransId="{34041EF2-EB47-4883-93A7-F400F257B5BB}"/>
    <dgm:cxn modelId="{D254F43F-A93F-4B14-81BB-ECBE58D6ED10}" srcId="{1CB0B04F-E3B6-4588-B3BE-C0141E77AFB9}" destId="{7A6A8266-E8B4-4D42-B598-A8DE05B6DA2B}" srcOrd="3" destOrd="0" parTransId="{BD94E963-99BA-43CA-AD11-6CB0BFDB8DA2}" sibTransId="{2DB42DCC-184D-40B8-8951-1D849FEFA6DF}"/>
    <dgm:cxn modelId="{EFE1DF5C-A069-4A43-8805-AEE1595B0F54}" type="presOf" srcId="{50AF9799-987B-4BA9-B85B-D2E25D539425}" destId="{F8AACCC9-7214-4094-BB7A-717B223C6EEA}" srcOrd="0" destOrd="0" presId="urn:microsoft.com/office/officeart/2005/8/layout/hierarchy6"/>
    <dgm:cxn modelId="{3EDE775E-4BA6-4D12-AB0B-B7EF262E214E}" type="presOf" srcId="{3C08C4A5-97DB-4DCF-A920-5BFB665F3722}" destId="{B85593FF-FC3F-4F0E-9998-82C184D54A07}" srcOrd="0" destOrd="0" presId="urn:microsoft.com/office/officeart/2005/8/layout/hierarchy6"/>
    <dgm:cxn modelId="{E2405E60-CC92-4A8F-BD75-43DBEAEBF658}" srcId="{4F933DE2-FC57-4C1D-A38B-7ADEFB81B95C}" destId="{C28CA7F4-374E-42EB-87C8-D464DEB4DC05}" srcOrd="0" destOrd="0" parTransId="{F7035C8F-9D73-40E6-9038-692C66BCA2F4}" sibTransId="{0054089A-01A4-4F39-96FA-B7FC95F30CA5}"/>
    <dgm:cxn modelId="{2CED0D62-993F-4A88-9B4C-7966DA85C399}" srcId="{B789068E-F400-440D-83FA-12CC830C1F5A}" destId="{8054CD55-2985-49DD-AC3F-B3A9863093B8}" srcOrd="0" destOrd="0" parTransId="{0DF91308-A003-49EE-B533-DC2EBF08432F}" sibTransId="{6690F6B4-6D9A-459C-A080-E57485D9743B}"/>
    <dgm:cxn modelId="{ACC06344-3C3A-4AA3-AF3D-4AE1B7DB1735}" type="presOf" srcId="{480CEA99-835A-4500-81D1-5A09015B77A8}" destId="{63759447-4E2F-4170-A407-8576DACA4E0B}" srcOrd="0" destOrd="0" presId="urn:microsoft.com/office/officeart/2005/8/layout/hierarchy6"/>
    <dgm:cxn modelId="{41DB0648-9ADC-47B6-9BBA-F8508A373C3E}" type="presOf" srcId="{6B3E1FD6-5465-48B1-883A-E42E3C48A7A7}" destId="{A4350C34-BE1A-4036-8626-72F46615D7A5}" srcOrd="0" destOrd="0" presId="urn:microsoft.com/office/officeart/2005/8/layout/hierarchy6"/>
    <dgm:cxn modelId="{F9540A4B-4304-4B9A-B721-495B32BEA157}" type="presOf" srcId="{1CB0B04F-E3B6-4588-B3BE-C0141E77AFB9}" destId="{D22970F1-3E60-4432-97AD-B73CCDF19390}" srcOrd="0" destOrd="0" presId="urn:microsoft.com/office/officeart/2005/8/layout/hierarchy6"/>
    <dgm:cxn modelId="{06483A4C-9E4A-4664-BA55-D6FD7F2EA415}" type="presOf" srcId="{C28CA7F4-374E-42EB-87C8-D464DEB4DC05}" destId="{FA054981-5577-4269-B24F-DA5E23134167}" srcOrd="0" destOrd="0" presId="urn:microsoft.com/office/officeart/2005/8/layout/hierarchy6"/>
    <dgm:cxn modelId="{B6D7376E-B0D4-4DCF-8042-FA0B4C4AFF16}" type="presOf" srcId="{F17D4EA4-6D25-4BE2-9836-ED1AC040740F}" destId="{5A544C20-D779-4019-BBBC-2A05CBAF8D0F}" srcOrd="0" destOrd="0" presId="urn:microsoft.com/office/officeart/2005/8/layout/hierarchy6"/>
    <dgm:cxn modelId="{BD25474E-4906-4966-AD01-A23D88E49020}" srcId="{1CB0B04F-E3B6-4588-B3BE-C0141E77AFB9}" destId="{480CEA99-835A-4500-81D1-5A09015B77A8}" srcOrd="5" destOrd="0" parTransId="{F6218D8A-4B53-4121-8814-111D164311D2}" sibTransId="{10C92F9A-4F00-44B1-82D9-A62A141DE6AA}"/>
    <dgm:cxn modelId="{A282916F-6A4E-4286-A068-7CF39F2C222C}" type="presOf" srcId="{17FFBD63-990F-4C21-BDD8-2A33B596A3E4}" destId="{24713F27-FC50-4FA2-B0C3-9DBB51BEB488}" srcOrd="0" destOrd="0" presId="urn:microsoft.com/office/officeart/2005/8/layout/hierarchy6"/>
    <dgm:cxn modelId="{8E5BFC50-5C25-4B49-91BE-D610B6579B57}" srcId="{D7D68BBD-821D-498E-B0AF-D501025571AE}" destId="{C2810D41-AD21-4035-B13C-BCDA5854EDE5}" srcOrd="0" destOrd="0" parTransId="{F17D4EA4-6D25-4BE2-9836-ED1AC040740F}" sibTransId="{3B31A6A9-6808-4D82-A493-4F903AB8CDAE}"/>
    <dgm:cxn modelId="{5F9C2A72-C9D1-44F7-8120-22D4875723D1}" type="presOf" srcId="{ABED34C1-0ED6-4EBE-916A-E0B31511229D}" destId="{4B7EA27C-4508-4529-8DB8-27DF994A5EC6}" srcOrd="0" destOrd="0" presId="urn:microsoft.com/office/officeart/2005/8/layout/hierarchy6"/>
    <dgm:cxn modelId="{F2551173-C757-4B08-8804-74CC1AA18E56}" srcId="{1CB0B04F-E3B6-4588-B3BE-C0141E77AFB9}" destId="{19480856-70F6-4D95-B3A9-E0C7966510EB}" srcOrd="6" destOrd="0" parTransId="{2CD8AC36-4191-4034-9A04-8674F52FA176}" sibTransId="{74B34A45-FF84-4603-BE46-001BE8440545}"/>
    <dgm:cxn modelId="{A0030F74-285E-4FD7-9AE2-41EEAF00ACD9}" type="presOf" srcId="{50AF9799-987B-4BA9-B85B-D2E25D539425}" destId="{6DE1CB31-A587-4CD1-B12F-B14E6623C8B7}" srcOrd="1" destOrd="0" presId="urn:microsoft.com/office/officeart/2005/8/layout/hierarchy6"/>
    <dgm:cxn modelId="{D9DC6774-AAF0-4A38-ABDB-B0037D02D243}" type="presOf" srcId="{7A6A8266-E8B4-4D42-B598-A8DE05B6DA2B}" destId="{64F489D7-E558-46F3-9D07-52543606F765}" srcOrd="1" destOrd="0" presId="urn:microsoft.com/office/officeart/2005/8/layout/hierarchy6"/>
    <dgm:cxn modelId="{0F2A7275-AB9C-4ED9-B48B-D03D09D5745E}" type="presOf" srcId="{D7D68BBD-821D-498E-B0AF-D501025571AE}" destId="{41890C19-04B8-4855-BEFB-DDF7E5FF7EE6}" srcOrd="0" destOrd="0" presId="urn:microsoft.com/office/officeart/2005/8/layout/hierarchy6"/>
    <dgm:cxn modelId="{1C9CC176-49D4-438C-B1AD-D9D8AB3D314E}" type="presOf" srcId="{B03002DF-857D-46E4-849C-A7B86F859BC3}" destId="{B9CD9588-E822-4D0E-8C2D-7BE8B5CF3931}" srcOrd="0" destOrd="0" presId="urn:microsoft.com/office/officeart/2005/8/layout/hierarchy6"/>
    <dgm:cxn modelId="{C191EB7F-F37A-402F-BFB1-709666D7279A}" srcId="{C2810D41-AD21-4035-B13C-BCDA5854EDE5}" destId="{4F933DE2-FC57-4C1D-A38B-7ADEFB81B95C}" srcOrd="0" destOrd="0" parTransId="{EB63AAE6-E13A-44C5-8526-9C06AEC9DE57}" sibTransId="{B740910C-86C6-453F-96A6-5020BEE118C8}"/>
    <dgm:cxn modelId="{CF8CC580-D925-4807-A61A-B0DFB1738B58}" type="presOf" srcId="{3F47A86D-2C77-48FE-A095-682E7622400F}" destId="{0FAC72B2-D592-49F8-9340-CD9A7ED30217}" srcOrd="0" destOrd="0" presId="urn:microsoft.com/office/officeart/2005/8/layout/hierarchy6"/>
    <dgm:cxn modelId="{79C3F483-F5A9-45A3-ACDF-1C64BEF9FF47}" type="presOf" srcId="{EE64F89A-12BB-465A-AF54-B2A7F013C020}" destId="{04E04FBA-AA75-4263-B8AB-4FA0CF54C5E8}" srcOrd="0" destOrd="0" presId="urn:microsoft.com/office/officeart/2005/8/layout/hierarchy6"/>
    <dgm:cxn modelId="{AB37A28C-2BDC-4100-9910-BE28B61FAB9B}" type="presOf" srcId="{2BF721B8-5AE0-420F-B2CA-FBDE4A9678F7}" destId="{4DC5AAED-19CE-44C0-93E4-64FE7E4E7BC4}" srcOrd="1" destOrd="0" presId="urn:microsoft.com/office/officeart/2005/8/layout/hierarchy6"/>
    <dgm:cxn modelId="{1379EA95-B653-432C-A8E2-4499681A86E2}" type="presOf" srcId="{8A143A27-C262-4A98-8F98-0FAE34F12EE2}" destId="{DF7B6735-86DB-4588-BAF2-76DCF77300F1}" srcOrd="0" destOrd="0" presId="urn:microsoft.com/office/officeart/2005/8/layout/hierarchy6"/>
    <dgm:cxn modelId="{B4836698-2C37-463B-AB14-180BD9280053}" type="presOf" srcId="{EB63AAE6-E13A-44C5-8526-9C06AEC9DE57}" destId="{0AA83A6C-73AA-41F0-9B89-B570526ED3FC}" srcOrd="0" destOrd="0" presId="urn:microsoft.com/office/officeart/2005/8/layout/hierarchy6"/>
    <dgm:cxn modelId="{BC42F19A-A286-4A57-9380-BB5DD1BF4F94}" srcId="{BFEB498E-27F0-482E-B0C6-9AD5BD3F9BA2}" destId="{3C08C4A5-97DB-4DCF-A920-5BFB665F3722}" srcOrd="0" destOrd="0" parTransId="{70D77D3C-01D9-495F-80B4-FB4E894A858D}" sibTransId="{1BEA0093-83A4-4AB6-8F93-8486F63FAA2E}"/>
    <dgm:cxn modelId="{4A1144A1-30E3-455D-9551-C9D71FF52943}" type="presOf" srcId="{ABED34C1-0ED6-4EBE-916A-E0B31511229D}" destId="{E09DFAC5-CF13-45A6-85E4-B8CD098A1525}" srcOrd="1" destOrd="0" presId="urn:microsoft.com/office/officeart/2005/8/layout/hierarchy6"/>
    <dgm:cxn modelId="{F4BFB4A2-F8CC-4186-A583-7EB7764343F4}" type="presOf" srcId="{AD5805C5-6F3E-4690-9850-DA00BA9E8272}" destId="{47F3D3D9-C71A-41B1-A8BC-9E3CAF831101}" srcOrd="0" destOrd="0" presId="urn:microsoft.com/office/officeart/2005/8/layout/hierarchy6"/>
    <dgm:cxn modelId="{D5E91AA3-16C0-4DD4-8DC0-028FBE388AB0}" srcId="{1CB0B04F-E3B6-4588-B3BE-C0141E77AFB9}" destId="{2BF721B8-5AE0-420F-B2CA-FBDE4A9678F7}" srcOrd="1" destOrd="0" parTransId="{346769CE-B848-4B5D-9287-F5802C700DAF}" sibTransId="{678B1206-CECE-4D48-85E4-1FEBB28E235E}"/>
    <dgm:cxn modelId="{DED210A7-156E-46F8-A0B7-A59CDDEF2844}" type="presOf" srcId="{7A6A8266-E8B4-4D42-B598-A8DE05B6DA2B}" destId="{4FF64BF8-8E35-4B8D-9A45-80E0B03A012D}" srcOrd="0" destOrd="0" presId="urn:microsoft.com/office/officeart/2005/8/layout/hierarchy6"/>
    <dgm:cxn modelId="{6F776FA9-E915-4217-9AAB-8C0471D96929}" type="presOf" srcId="{8054CD55-2985-49DD-AC3F-B3A9863093B8}" destId="{B1050FF7-4DB5-4B70-A280-3B78F833D038}" srcOrd="0" destOrd="0" presId="urn:microsoft.com/office/officeart/2005/8/layout/hierarchy6"/>
    <dgm:cxn modelId="{F75778AC-6CD2-48F0-A0B6-4DC6217C1BAF}" type="presOf" srcId="{7066CA43-A6D6-4553-AC1E-ED6BB71B2DD7}" destId="{D065FF94-3F09-403D-AA1F-45C24F354ADB}" srcOrd="0" destOrd="0" presId="urn:microsoft.com/office/officeart/2005/8/layout/hierarchy6"/>
    <dgm:cxn modelId="{0DA6E2B6-CA70-483F-844A-A137817F777D}" type="presOf" srcId="{0DF91308-A003-49EE-B533-DC2EBF08432F}" destId="{CC569C69-8C99-4F0B-AB5D-5A1457A9ACEA}" srcOrd="0" destOrd="0" presId="urn:microsoft.com/office/officeart/2005/8/layout/hierarchy6"/>
    <dgm:cxn modelId="{A448D0BD-3677-4CBA-891E-72BFA8B4DE25}" type="presOf" srcId="{B789068E-F400-440D-83FA-12CC830C1F5A}" destId="{573BDC04-6132-4C0E-8F85-5A58CA48F98B}" srcOrd="0" destOrd="0" presId="urn:microsoft.com/office/officeart/2005/8/layout/hierarchy6"/>
    <dgm:cxn modelId="{3C16E8BF-E274-431F-A8D0-C8A80E249DEB}" srcId="{4AA21021-8DCE-453C-A8D3-84EBEC8FC9B5}" destId="{BFEB498E-27F0-482E-B0C6-9AD5BD3F9BA2}" srcOrd="0" destOrd="0" parTransId="{6B3E1FD6-5465-48B1-883A-E42E3C48A7A7}" sibTransId="{7627355F-D653-44B9-9EDB-8EB79F447EE5}"/>
    <dgm:cxn modelId="{B24533C2-FFBB-4B8A-9960-CE5C910121A6}" srcId="{1CB0B04F-E3B6-4588-B3BE-C0141E77AFB9}" destId="{ABED34C1-0ED6-4EBE-916A-E0B31511229D}" srcOrd="2" destOrd="0" parTransId="{92DCEE6E-F92C-471D-B49C-49565A0AD8AF}" sibTransId="{1E382575-6B71-4D11-BF58-4F213DEDFDA7}"/>
    <dgm:cxn modelId="{53BFD4C5-3891-4CC3-BE79-88C24846EA48}" srcId="{1CB0B04F-E3B6-4588-B3BE-C0141E77AFB9}" destId="{50AF9799-987B-4BA9-B85B-D2E25D539425}" srcOrd="4" destOrd="0" parTransId="{61B8DED2-A26C-47A5-B0C0-C90FE87C8266}" sibTransId="{258954E7-96A9-4328-AF64-BF20CD1BBC85}"/>
    <dgm:cxn modelId="{9E4B0DC9-E5F8-4739-85F3-D1A6BFEC38CA}" type="presOf" srcId="{70D77D3C-01D9-495F-80B4-FB4E894A858D}" destId="{B96C0542-7343-4754-A078-B86ED276D07A}" srcOrd="0" destOrd="0" presId="urn:microsoft.com/office/officeart/2005/8/layout/hierarchy6"/>
    <dgm:cxn modelId="{6780C9C9-D67D-4ADE-A966-FB48E701A878}" type="presOf" srcId="{C24849A3-2A94-441A-B42A-1D2FCBB52BA3}" destId="{B712EFAF-932D-4FEE-BC92-EA0F7C065058}" srcOrd="0" destOrd="0" presId="urn:microsoft.com/office/officeart/2005/8/layout/hierarchy6"/>
    <dgm:cxn modelId="{1DCC51CA-D89C-4DB6-B3A8-F43F588213C1}" srcId="{8054CD55-2985-49DD-AC3F-B3A9863093B8}" destId="{D7D68BBD-821D-498E-B0AF-D501025571AE}" srcOrd="0" destOrd="0" parTransId="{3F47A86D-2C77-48FE-A095-682E7622400F}" sibTransId="{F9C74BF3-8C15-47B5-BAE9-94893D3E8839}"/>
    <dgm:cxn modelId="{6D74D5D3-CE8D-40AB-8589-B93EE95F6BA5}" srcId="{1CB0B04F-E3B6-4588-B3BE-C0141E77AFB9}" destId="{AE566380-A174-4A01-A3BD-0ACC373944FA}" srcOrd="7" destOrd="0" parTransId="{BB40EB4A-5C06-44F1-967D-A1345779D1DD}" sibTransId="{2AC2D21D-DE45-4BE0-9DC2-D71A2B655E07}"/>
    <dgm:cxn modelId="{0F157ED4-5AA2-4FC7-9909-9141621489FC}" srcId="{AD5805C5-6F3E-4690-9850-DA00BA9E8272}" destId="{4AA21021-8DCE-453C-A8D3-84EBEC8FC9B5}" srcOrd="0" destOrd="0" parTransId="{9EBCBA25-7FF4-4B6A-AA5C-23C938AF4C0B}" sibTransId="{E0FF36FB-CCB3-49E7-8528-5E9AC1D34A51}"/>
    <dgm:cxn modelId="{73166ED8-6261-464C-AC70-90D6664072E4}" type="presOf" srcId="{4AA21021-8DCE-453C-A8D3-84EBEC8FC9B5}" destId="{B4F8C9A2-39B5-4C97-9788-CE3F12F23727}" srcOrd="0" destOrd="0" presId="urn:microsoft.com/office/officeart/2005/8/layout/hierarchy6"/>
    <dgm:cxn modelId="{E8072CE2-EF8D-48F9-8BE2-99EBEF88F82B}" srcId="{3C08C4A5-97DB-4DCF-A920-5BFB665F3722}" destId="{EE64F89A-12BB-465A-AF54-B2A7F013C020}" srcOrd="0" destOrd="0" parTransId="{B03002DF-857D-46E4-849C-A7B86F859BC3}" sibTransId="{25CCA653-0112-4A6A-A077-DA0F53A15ADB}"/>
    <dgm:cxn modelId="{06D979E3-6CBD-432A-925A-95AD4197F5D3}" type="presOf" srcId="{19480856-70F6-4D95-B3A9-E0C7966510EB}" destId="{63158DC5-0F36-4603-A8BC-EC85ED1B66AF}" srcOrd="0" destOrd="0" presId="urn:microsoft.com/office/officeart/2005/8/layout/hierarchy6"/>
    <dgm:cxn modelId="{F53A93E4-15D1-477B-9C60-AADAF00FC994}" type="presOf" srcId="{BFEB498E-27F0-482E-B0C6-9AD5BD3F9BA2}" destId="{D6E36F5E-F45F-47BC-BEB9-E4CB1ACBD817}" srcOrd="0" destOrd="0" presId="urn:microsoft.com/office/officeart/2005/8/layout/hierarchy6"/>
    <dgm:cxn modelId="{3A33E8E5-11A9-4480-BC0F-22E3399C6ABC}" type="presOf" srcId="{9EBCBA25-7FF4-4B6A-AA5C-23C938AF4C0B}" destId="{76A3A4CE-4AAC-4E18-91DF-75C4CF1D7CD8}" srcOrd="0" destOrd="0" presId="urn:microsoft.com/office/officeart/2005/8/layout/hierarchy6"/>
    <dgm:cxn modelId="{EF183FF1-7588-44C8-80C4-C5800AE72ABC}" type="presOf" srcId="{2BF721B8-5AE0-420F-B2CA-FBDE4A9678F7}" destId="{C5851A8D-C378-4D6B-8D95-0A10541C7CAF}" srcOrd="0" destOrd="0" presId="urn:microsoft.com/office/officeart/2005/8/layout/hierarchy6"/>
    <dgm:cxn modelId="{8FD451F3-AC6C-410F-A831-7320497DA3B6}" srcId="{7066CA43-A6D6-4553-AC1E-ED6BB71B2DD7}" destId="{AD5805C5-6F3E-4690-9850-DA00BA9E8272}" srcOrd="0" destOrd="0" parTransId="{17FFBD63-990F-4C21-BDD8-2A33B596A3E4}" sibTransId="{D95D0573-597C-4451-A8F8-59309EAB66E4}"/>
    <dgm:cxn modelId="{93262CF7-F8B9-4644-84C5-CF773ED2C749}" type="presOf" srcId="{07232AAA-65D5-4C27-A8BC-FC0B81DD1DDE}" destId="{469A5664-D54E-4E8E-92C4-945A9D6EAAC2}" srcOrd="0" destOrd="0" presId="urn:microsoft.com/office/officeart/2005/8/layout/hierarchy6"/>
    <dgm:cxn modelId="{412C01FA-64EA-4CB3-A628-9690EC7DD368}" type="presOf" srcId="{19480856-70F6-4D95-B3A9-E0C7966510EB}" destId="{48EC3BF7-E67C-48AC-8353-90E56891CDE1}" srcOrd="1" destOrd="0" presId="urn:microsoft.com/office/officeart/2005/8/layout/hierarchy6"/>
    <dgm:cxn modelId="{ACE89589-0F58-48F5-BD41-2C2640A04EBB}" type="presParOf" srcId="{D22970F1-3E60-4432-97AD-B73CCDF19390}" destId="{303C9044-16BF-42E3-8687-AFC82C71E694}" srcOrd="0" destOrd="0" presId="urn:microsoft.com/office/officeart/2005/8/layout/hierarchy6"/>
    <dgm:cxn modelId="{09235508-E188-4465-80C9-849F95EF5A9F}" type="presParOf" srcId="{303C9044-16BF-42E3-8687-AFC82C71E694}" destId="{9CEF479D-C001-4691-AF18-C11C351929B8}" srcOrd="0" destOrd="0" presId="urn:microsoft.com/office/officeart/2005/8/layout/hierarchy6"/>
    <dgm:cxn modelId="{03FCEE85-1DC9-42F5-A58B-87A41D5A5650}" type="presParOf" srcId="{303C9044-16BF-42E3-8687-AFC82C71E694}" destId="{5A52578C-ACBF-465F-8B68-B2AC0ED3CBA4}" srcOrd="1" destOrd="0" presId="urn:microsoft.com/office/officeart/2005/8/layout/hierarchy6"/>
    <dgm:cxn modelId="{EC30DF39-3ACE-42BF-94DE-1E13922B05F1}" type="presParOf" srcId="{5A52578C-ACBF-465F-8B68-B2AC0ED3CBA4}" destId="{684CAD80-356D-40D1-BEE6-BDDFC7D061F8}" srcOrd="0" destOrd="0" presId="urn:microsoft.com/office/officeart/2005/8/layout/hierarchy6"/>
    <dgm:cxn modelId="{08BB0FF9-693F-4204-8C2B-37AF18CA89C3}" type="presParOf" srcId="{684CAD80-356D-40D1-BEE6-BDDFC7D061F8}" destId="{DF7B6735-86DB-4588-BAF2-76DCF77300F1}" srcOrd="0" destOrd="0" presId="urn:microsoft.com/office/officeart/2005/8/layout/hierarchy6"/>
    <dgm:cxn modelId="{4A715B86-5D6E-49FC-AF18-69EDCD7B1E75}" type="presParOf" srcId="{684CAD80-356D-40D1-BEE6-BDDFC7D061F8}" destId="{1A6CD735-579E-455D-9953-5A6DEC1D6FE4}" srcOrd="1" destOrd="0" presId="urn:microsoft.com/office/officeart/2005/8/layout/hierarchy6"/>
    <dgm:cxn modelId="{FF8462EB-B713-40CB-9534-D20A8343851F}" type="presParOf" srcId="{1A6CD735-579E-455D-9953-5A6DEC1D6FE4}" destId="{B712EFAF-932D-4FEE-BC92-EA0F7C065058}" srcOrd="0" destOrd="0" presId="urn:microsoft.com/office/officeart/2005/8/layout/hierarchy6"/>
    <dgm:cxn modelId="{051FD135-79DB-4D90-8CED-15146705BA6A}" type="presParOf" srcId="{1A6CD735-579E-455D-9953-5A6DEC1D6FE4}" destId="{F78BEA20-2FB9-4002-A0FB-B1C4380DDB72}" srcOrd="1" destOrd="0" presId="urn:microsoft.com/office/officeart/2005/8/layout/hierarchy6"/>
    <dgm:cxn modelId="{7322A42B-73D7-4BC2-A7DC-34733AD2A9D3}" type="presParOf" srcId="{F78BEA20-2FB9-4002-A0FB-B1C4380DDB72}" destId="{573BDC04-6132-4C0E-8F85-5A58CA48F98B}" srcOrd="0" destOrd="0" presId="urn:microsoft.com/office/officeart/2005/8/layout/hierarchy6"/>
    <dgm:cxn modelId="{9641380A-7052-4690-843D-11377CBBDE33}" type="presParOf" srcId="{F78BEA20-2FB9-4002-A0FB-B1C4380DDB72}" destId="{4CB12732-0D77-4A53-9C1D-3B4E2E5E61E8}" srcOrd="1" destOrd="0" presId="urn:microsoft.com/office/officeart/2005/8/layout/hierarchy6"/>
    <dgm:cxn modelId="{6FCB6EE6-D075-4F28-8103-7561B0665CF9}" type="presParOf" srcId="{4CB12732-0D77-4A53-9C1D-3B4E2E5E61E8}" destId="{CC569C69-8C99-4F0B-AB5D-5A1457A9ACEA}" srcOrd="0" destOrd="0" presId="urn:microsoft.com/office/officeart/2005/8/layout/hierarchy6"/>
    <dgm:cxn modelId="{25D4DF12-5CA5-482E-8CD5-615D92960E93}" type="presParOf" srcId="{4CB12732-0D77-4A53-9C1D-3B4E2E5E61E8}" destId="{AFFC95C4-DA73-421D-8E04-57B6D05BBA09}" srcOrd="1" destOrd="0" presId="urn:microsoft.com/office/officeart/2005/8/layout/hierarchy6"/>
    <dgm:cxn modelId="{89A37D3D-9E97-42BC-A965-2AFB5C45EBAA}" type="presParOf" srcId="{AFFC95C4-DA73-421D-8E04-57B6D05BBA09}" destId="{B1050FF7-4DB5-4B70-A280-3B78F833D038}" srcOrd="0" destOrd="0" presId="urn:microsoft.com/office/officeart/2005/8/layout/hierarchy6"/>
    <dgm:cxn modelId="{C4531EB6-B54C-4977-ACEB-46C9CDF7A286}" type="presParOf" srcId="{AFFC95C4-DA73-421D-8E04-57B6D05BBA09}" destId="{4E7DC95C-56A1-4902-A0BB-28AA1FF3FC75}" srcOrd="1" destOrd="0" presId="urn:microsoft.com/office/officeart/2005/8/layout/hierarchy6"/>
    <dgm:cxn modelId="{6A2542F1-53A0-4617-9E60-BFDE73969E8B}" type="presParOf" srcId="{4E7DC95C-56A1-4902-A0BB-28AA1FF3FC75}" destId="{0FAC72B2-D592-49F8-9340-CD9A7ED30217}" srcOrd="0" destOrd="0" presId="urn:microsoft.com/office/officeart/2005/8/layout/hierarchy6"/>
    <dgm:cxn modelId="{5790542B-F957-4344-950E-FA3F144BC0AF}" type="presParOf" srcId="{4E7DC95C-56A1-4902-A0BB-28AA1FF3FC75}" destId="{2F43118E-2865-4B97-BE0B-C9061B5551FA}" srcOrd="1" destOrd="0" presId="urn:microsoft.com/office/officeart/2005/8/layout/hierarchy6"/>
    <dgm:cxn modelId="{1EB864FA-CCE0-419D-AB0B-30E53E9E3402}" type="presParOf" srcId="{2F43118E-2865-4B97-BE0B-C9061B5551FA}" destId="{41890C19-04B8-4855-BEFB-DDF7E5FF7EE6}" srcOrd="0" destOrd="0" presId="urn:microsoft.com/office/officeart/2005/8/layout/hierarchy6"/>
    <dgm:cxn modelId="{C4420E62-13BA-41C3-8FA9-C65656610C1F}" type="presParOf" srcId="{2F43118E-2865-4B97-BE0B-C9061B5551FA}" destId="{08EB023E-29A8-4AB3-937E-739595625826}" srcOrd="1" destOrd="0" presId="urn:microsoft.com/office/officeart/2005/8/layout/hierarchy6"/>
    <dgm:cxn modelId="{0E9EA6F4-B661-4E88-95B8-1A0FFCD05884}" type="presParOf" srcId="{08EB023E-29A8-4AB3-937E-739595625826}" destId="{5A544C20-D779-4019-BBBC-2A05CBAF8D0F}" srcOrd="0" destOrd="0" presId="urn:microsoft.com/office/officeart/2005/8/layout/hierarchy6"/>
    <dgm:cxn modelId="{98AFA1F1-684B-4C42-8626-551FA25AA871}" type="presParOf" srcId="{08EB023E-29A8-4AB3-937E-739595625826}" destId="{82CA88B1-643B-478F-9842-B02345D12266}" srcOrd="1" destOrd="0" presId="urn:microsoft.com/office/officeart/2005/8/layout/hierarchy6"/>
    <dgm:cxn modelId="{36729501-2B3A-42AD-8F9B-3FFDF6EC99F0}" type="presParOf" srcId="{82CA88B1-643B-478F-9842-B02345D12266}" destId="{C75830DC-779C-4E20-91FA-801E5121EF49}" srcOrd="0" destOrd="0" presId="urn:microsoft.com/office/officeart/2005/8/layout/hierarchy6"/>
    <dgm:cxn modelId="{4EA5CED1-1C33-4C4C-8AF6-5F079D7A2E82}" type="presParOf" srcId="{82CA88B1-643B-478F-9842-B02345D12266}" destId="{A36EF700-BF5D-444F-B410-6C105F94629D}" srcOrd="1" destOrd="0" presId="urn:microsoft.com/office/officeart/2005/8/layout/hierarchy6"/>
    <dgm:cxn modelId="{7584736B-1131-4AD1-9C4C-4D2A29C6470B}" type="presParOf" srcId="{A36EF700-BF5D-444F-B410-6C105F94629D}" destId="{0AA83A6C-73AA-41F0-9B89-B570526ED3FC}" srcOrd="0" destOrd="0" presId="urn:microsoft.com/office/officeart/2005/8/layout/hierarchy6"/>
    <dgm:cxn modelId="{1EFD07E5-D49D-4268-AA4C-4686761B5232}" type="presParOf" srcId="{A36EF700-BF5D-444F-B410-6C105F94629D}" destId="{FDAA870E-A29B-443C-B0AD-91022ACBDFE4}" srcOrd="1" destOrd="0" presId="urn:microsoft.com/office/officeart/2005/8/layout/hierarchy6"/>
    <dgm:cxn modelId="{03F0F9B6-0172-4258-8B7D-EC9646913B83}" type="presParOf" srcId="{FDAA870E-A29B-443C-B0AD-91022ACBDFE4}" destId="{8D8ABD85-29AD-45CC-A91C-1A5BDE173414}" srcOrd="0" destOrd="0" presId="urn:microsoft.com/office/officeart/2005/8/layout/hierarchy6"/>
    <dgm:cxn modelId="{743296CB-C94A-41B8-9765-8779331B03E8}" type="presParOf" srcId="{FDAA870E-A29B-443C-B0AD-91022ACBDFE4}" destId="{6A078806-DC76-4373-A9F0-B201059BF57E}" srcOrd="1" destOrd="0" presId="urn:microsoft.com/office/officeart/2005/8/layout/hierarchy6"/>
    <dgm:cxn modelId="{A5D00B2F-1ABF-4203-9310-1F2181F665BB}" type="presParOf" srcId="{6A078806-DC76-4373-A9F0-B201059BF57E}" destId="{3AD6A840-E761-4456-90F0-676272247C41}" srcOrd="0" destOrd="0" presId="urn:microsoft.com/office/officeart/2005/8/layout/hierarchy6"/>
    <dgm:cxn modelId="{27F9AB1D-9C95-413F-B69A-E7FA6DA67062}" type="presParOf" srcId="{6A078806-DC76-4373-A9F0-B201059BF57E}" destId="{849F4944-201F-4C30-8FD4-97B8025BA1AF}" srcOrd="1" destOrd="0" presId="urn:microsoft.com/office/officeart/2005/8/layout/hierarchy6"/>
    <dgm:cxn modelId="{D2733B2E-BB75-4D8E-A8CB-86E8913847B4}" type="presParOf" srcId="{849F4944-201F-4C30-8FD4-97B8025BA1AF}" destId="{FA054981-5577-4269-B24F-DA5E23134167}" srcOrd="0" destOrd="0" presId="urn:microsoft.com/office/officeart/2005/8/layout/hierarchy6"/>
    <dgm:cxn modelId="{083544DD-6CCB-4CD7-A931-B31D4088915F}" type="presParOf" srcId="{849F4944-201F-4C30-8FD4-97B8025BA1AF}" destId="{5FB6A915-DE57-4B8F-91E0-DD7A2090388F}" srcOrd="1" destOrd="0" presId="urn:microsoft.com/office/officeart/2005/8/layout/hierarchy6"/>
    <dgm:cxn modelId="{68711B2D-A8B4-47A3-BBC0-5DB819D3C5AA}" type="presParOf" srcId="{1A6CD735-579E-455D-9953-5A6DEC1D6FE4}" destId="{469A5664-D54E-4E8E-92C4-945A9D6EAAC2}" srcOrd="2" destOrd="0" presId="urn:microsoft.com/office/officeart/2005/8/layout/hierarchy6"/>
    <dgm:cxn modelId="{BD1E5899-9473-4DFD-A0E5-8AA3337F97BF}" type="presParOf" srcId="{1A6CD735-579E-455D-9953-5A6DEC1D6FE4}" destId="{41264868-F7F3-46AA-B8D6-EAE30ABE3B19}" srcOrd="3" destOrd="0" presId="urn:microsoft.com/office/officeart/2005/8/layout/hierarchy6"/>
    <dgm:cxn modelId="{338BEF6B-C748-4A2C-B233-F38817D0819B}" type="presParOf" srcId="{41264868-F7F3-46AA-B8D6-EAE30ABE3B19}" destId="{D065FF94-3F09-403D-AA1F-45C24F354ADB}" srcOrd="0" destOrd="0" presId="urn:microsoft.com/office/officeart/2005/8/layout/hierarchy6"/>
    <dgm:cxn modelId="{8A0D363F-5C5A-46D2-8FF6-1EAE652FB7E0}" type="presParOf" srcId="{41264868-F7F3-46AA-B8D6-EAE30ABE3B19}" destId="{9D4ABC76-D82B-44E5-9CEC-5429FA39FD7E}" srcOrd="1" destOrd="0" presId="urn:microsoft.com/office/officeart/2005/8/layout/hierarchy6"/>
    <dgm:cxn modelId="{9A9B220C-9D5E-46FB-838F-B0A2D28B67B4}" type="presParOf" srcId="{9D4ABC76-D82B-44E5-9CEC-5429FA39FD7E}" destId="{24713F27-FC50-4FA2-B0C3-9DBB51BEB488}" srcOrd="0" destOrd="0" presId="urn:microsoft.com/office/officeart/2005/8/layout/hierarchy6"/>
    <dgm:cxn modelId="{16872626-5DC0-458C-BF3C-6B5E012AB84B}" type="presParOf" srcId="{9D4ABC76-D82B-44E5-9CEC-5429FA39FD7E}" destId="{585A041F-ABB0-4601-8360-779211DB2A62}" srcOrd="1" destOrd="0" presId="urn:microsoft.com/office/officeart/2005/8/layout/hierarchy6"/>
    <dgm:cxn modelId="{6F5DBCC3-049B-4577-A51D-619E10527C8C}" type="presParOf" srcId="{585A041F-ABB0-4601-8360-779211DB2A62}" destId="{47F3D3D9-C71A-41B1-A8BC-9E3CAF831101}" srcOrd="0" destOrd="0" presId="urn:microsoft.com/office/officeart/2005/8/layout/hierarchy6"/>
    <dgm:cxn modelId="{6496224C-48C6-455C-B8E0-9A05CE6165EA}" type="presParOf" srcId="{585A041F-ABB0-4601-8360-779211DB2A62}" destId="{9377C26F-83BA-4563-899A-40009254A547}" srcOrd="1" destOrd="0" presId="urn:microsoft.com/office/officeart/2005/8/layout/hierarchy6"/>
    <dgm:cxn modelId="{F9EDC351-AC65-48E1-A991-A20AE9BC04FA}" type="presParOf" srcId="{9377C26F-83BA-4563-899A-40009254A547}" destId="{76A3A4CE-4AAC-4E18-91DF-75C4CF1D7CD8}" srcOrd="0" destOrd="0" presId="urn:microsoft.com/office/officeart/2005/8/layout/hierarchy6"/>
    <dgm:cxn modelId="{1C3A4AC3-328F-432C-B735-4EA33622CC1D}" type="presParOf" srcId="{9377C26F-83BA-4563-899A-40009254A547}" destId="{BC28000A-0FE1-48F0-9B2E-7D7C378DBC34}" srcOrd="1" destOrd="0" presId="urn:microsoft.com/office/officeart/2005/8/layout/hierarchy6"/>
    <dgm:cxn modelId="{BC4677E8-1D7F-4F1C-8ACF-298446FA76DC}" type="presParOf" srcId="{BC28000A-0FE1-48F0-9B2E-7D7C378DBC34}" destId="{B4F8C9A2-39B5-4C97-9788-CE3F12F23727}" srcOrd="0" destOrd="0" presId="urn:microsoft.com/office/officeart/2005/8/layout/hierarchy6"/>
    <dgm:cxn modelId="{C3F696A2-3EA2-4901-BA95-DAD55F1A465D}" type="presParOf" srcId="{BC28000A-0FE1-48F0-9B2E-7D7C378DBC34}" destId="{C4C6C5E0-B8FF-4D6A-ADDE-35616D3FDEF2}" srcOrd="1" destOrd="0" presId="urn:microsoft.com/office/officeart/2005/8/layout/hierarchy6"/>
    <dgm:cxn modelId="{665F6091-5507-4AD7-959C-AB08DDC05FF4}" type="presParOf" srcId="{C4C6C5E0-B8FF-4D6A-ADDE-35616D3FDEF2}" destId="{A4350C34-BE1A-4036-8626-72F46615D7A5}" srcOrd="0" destOrd="0" presId="urn:microsoft.com/office/officeart/2005/8/layout/hierarchy6"/>
    <dgm:cxn modelId="{296CC9F2-A78F-4CAC-947D-B65C2D03A3E1}" type="presParOf" srcId="{C4C6C5E0-B8FF-4D6A-ADDE-35616D3FDEF2}" destId="{E8C04F02-D603-47B8-A260-CF3D488B8FCC}" srcOrd="1" destOrd="0" presId="urn:microsoft.com/office/officeart/2005/8/layout/hierarchy6"/>
    <dgm:cxn modelId="{89E1D78F-470C-4568-B319-E28DAB113E10}" type="presParOf" srcId="{E8C04F02-D603-47B8-A260-CF3D488B8FCC}" destId="{D6E36F5E-F45F-47BC-BEB9-E4CB1ACBD817}" srcOrd="0" destOrd="0" presId="urn:microsoft.com/office/officeart/2005/8/layout/hierarchy6"/>
    <dgm:cxn modelId="{593FB8D9-A468-4808-B5E4-B2972C7F6DCF}" type="presParOf" srcId="{E8C04F02-D603-47B8-A260-CF3D488B8FCC}" destId="{A927F0F9-77B1-4563-B040-5190AEF79D92}" srcOrd="1" destOrd="0" presId="urn:microsoft.com/office/officeart/2005/8/layout/hierarchy6"/>
    <dgm:cxn modelId="{62FBE661-954D-4665-B206-221ADC685C2E}" type="presParOf" srcId="{A927F0F9-77B1-4563-B040-5190AEF79D92}" destId="{B96C0542-7343-4754-A078-B86ED276D07A}" srcOrd="0" destOrd="0" presId="urn:microsoft.com/office/officeart/2005/8/layout/hierarchy6"/>
    <dgm:cxn modelId="{0C8E6BB7-5672-4CBE-A7EB-DC9F5C97DA77}" type="presParOf" srcId="{A927F0F9-77B1-4563-B040-5190AEF79D92}" destId="{3B6F10D5-5CEA-4193-9E58-66226F65A4C1}" srcOrd="1" destOrd="0" presId="urn:microsoft.com/office/officeart/2005/8/layout/hierarchy6"/>
    <dgm:cxn modelId="{4CEF2285-D63B-40EE-88E5-FF657C7C6CF2}" type="presParOf" srcId="{3B6F10D5-5CEA-4193-9E58-66226F65A4C1}" destId="{B85593FF-FC3F-4F0E-9998-82C184D54A07}" srcOrd="0" destOrd="0" presId="urn:microsoft.com/office/officeart/2005/8/layout/hierarchy6"/>
    <dgm:cxn modelId="{31569329-C8EC-4363-B1B5-09BED26035F2}" type="presParOf" srcId="{3B6F10D5-5CEA-4193-9E58-66226F65A4C1}" destId="{7EB15124-4E92-424F-9587-4E470D1C89CF}" srcOrd="1" destOrd="0" presId="urn:microsoft.com/office/officeart/2005/8/layout/hierarchy6"/>
    <dgm:cxn modelId="{65456263-1214-41E2-A052-3BF38267CF7D}" type="presParOf" srcId="{7EB15124-4E92-424F-9587-4E470D1C89CF}" destId="{B9CD9588-E822-4D0E-8C2D-7BE8B5CF3931}" srcOrd="0" destOrd="0" presId="urn:microsoft.com/office/officeart/2005/8/layout/hierarchy6"/>
    <dgm:cxn modelId="{BAD66F93-6B6E-4C02-BD1A-2525CE513D3C}" type="presParOf" srcId="{7EB15124-4E92-424F-9587-4E470D1C89CF}" destId="{CF4567F4-A2A4-4D63-A3C6-39DB3D6FCD0F}" srcOrd="1" destOrd="0" presId="urn:microsoft.com/office/officeart/2005/8/layout/hierarchy6"/>
    <dgm:cxn modelId="{37B852E9-F9CB-4BCC-8E3B-18DF792CBAC1}" type="presParOf" srcId="{CF4567F4-A2A4-4D63-A3C6-39DB3D6FCD0F}" destId="{04E04FBA-AA75-4263-B8AB-4FA0CF54C5E8}" srcOrd="0" destOrd="0" presId="urn:microsoft.com/office/officeart/2005/8/layout/hierarchy6"/>
    <dgm:cxn modelId="{99B2BC83-BDC7-44E7-81DE-4453AB5B566E}" type="presParOf" srcId="{CF4567F4-A2A4-4D63-A3C6-39DB3D6FCD0F}" destId="{2A182679-4452-455B-B79F-7982A0DE676F}" srcOrd="1" destOrd="0" presId="urn:microsoft.com/office/officeart/2005/8/layout/hierarchy6"/>
    <dgm:cxn modelId="{456F5569-C380-4D47-93A1-FED2069CDA66}" type="presParOf" srcId="{D22970F1-3E60-4432-97AD-B73CCDF19390}" destId="{9D7751F8-0BD9-4111-8D77-B1BD54B7C7FF}" srcOrd="1" destOrd="0" presId="urn:microsoft.com/office/officeart/2005/8/layout/hierarchy6"/>
    <dgm:cxn modelId="{0AC845A6-2F6D-4058-9C54-79255C8BF15E}" type="presParOf" srcId="{9D7751F8-0BD9-4111-8D77-B1BD54B7C7FF}" destId="{FE2E18FA-445D-4682-A1D7-0F668EB50B5D}" srcOrd="0" destOrd="0" presId="urn:microsoft.com/office/officeart/2005/8/layout/hierarchy6"/>
    <dgm:cxn modelId="{0E567777-676C-43B1-AAC4-FA814423E324}" type="presParOf" srcId="{FE2E18FA-445D-4682-A1D7-0F668EB50B5D}" destId="{C5851A8D-C378-4D6B-8D95-0A10541C7CAF}" srcOrd="0" destOrd="0" presId="urn:microsoft.com/office/officeart/2005/8/layout/hierarchy6"/>
    <dgm:cxn modelId="{B0016E7D-0BBE-43D0-996D-68CE0DE89C80}" type="presParOf" srcId="{FE2E18FA-445D-4682-A1D7-0F668EB50B5D}" destId="{4DC5AAED-19CE-44C0-93E4-64FE7E4E7BC4}" srcOrd="1" destOrd="0" presId="urn:microsoft.com/office/officeart/2005/8/layout/hierarchy6"/>
    <dgm:cxn modelId="{55776610-7501-4F22-AB59-DBFBB97A27C6}" type="presParOf" srcId="{9D7751F8-0BD9-4111-8D77-B1BD54B7C7FF}" destId="{092855A3-0AF1-4C9F-AAAB-421679A5A0CA}" srcOrd="1" destOrd="0" presId="urn:microsoft.com/office/officeart/2005/8/layout/hierarchy6"/>
    <dgm:cxn modelId="{F61C93D5-E06F-4655-9804-09B9D3202D40}" type="presParOf" srcId="{092855A3-0AF1-4C9F-AAAB-421679A5A0CA}" destId="{58D54AFB-2D38-471B-8D00-8DEF8EFA3D30}" srcOrd="0" destOrd="0" presId="urn:microsoft.com/office/officeart/2005/8/layout/hierarchy6"/>
    <dgm:cxn modelId="{094372AA-5683-489E-84B0-D4E93501BBF8}" type="presParOf" srcId="{9D7751F8-0BD9-4111-8D77-B1BD54B7C7FF}" destId="{CAFAA5C5-7FC3-48EA-B637-54B5A4DE62A5}" srcOrd="2" destOrd="0" presId="urn:microsoft.com/office/officeart/2005/8/layout/hierarchy6"/>
    <dgm:cxn modelId="{D7DBCE73-2A4A-4BEB-9F81-C11E79DED33D}" type="presParOf" srcId="{CAFAA5C5-7FC3-48EA-B637-54B5A4DE62A5}" destId="{4B7EA27C-4508-4529-8DB8-27DF994A5EC6}" srcOrd="0" destOrd="0" presId="urn:microsoft.com/office/officeart/2005/8/layout/hierarchy6"/>
    <dgm:cxn modelId="{161A29EF-5682-44F6-A454-EBF3B8A7D85C}" type="presParOf" srcId="{CAFAA5C5-7FC3-48EA-B637-54B5A4DE62A5}" destId="{E09DFAC5-CF13-45A6-85E4-B8CD098A1525}" srcOrd="1" destOrd="0" presId="urn:microsoft.com/office/officeart/2005/8/layout/hierarchy6"/>
    <dgm:cxn modelId="{3F44CF00-E92A-40F4-9B30-4BB84A76D6E7}" type="presParOf" srcId="{9D7751F8-0BD9-4111-8D77-B1BD54B7C7FF}" destId="{984E34DE-04D6-411E-9C7E-35FAACA2C4A7}" srcOrd="3" destOrd="0" presId="urn:microsoft.com/office/officeart/2005/8/layout/hierarchy6"/>
    <dgm:cxn modelId="{E5BA25C5-D135-495F-A1F0-48F52D10179C}" type="presParOf" srcId="{984E34DE-04D6-411E-9C7E-35FAACA2C4A7}" destId="{60C357F4-8C6A-4B19-8EE7-B0BF0174EEF2}" srcOrd="0" destOrd="0" presId="urn:microsoft.com/office/officeart/2005/8/layout/hierarchy6"/>
    <dgm:cxn modelId="{389D6128-06A7-4F0F-B18C-1039D60C20A1}" type="presParOf" srcId="{9D7751F8-0BD9-4111-8D77-B1BD54B7C7FF}" destId="{ED1F24F8-1E82-4014-AE4C-4947527AE321}" srcOrd="4" destOrd="0" presId="urn:microsoft.com/office/officeart/2005/8/layout/hierarchy6"/>
    <dgm:cxn modelId="{862CCB13-3ED9-404A-934E-C253EAEF18B0}" type="presParOf" srcId="{ED1F24F8-1E82-4014-AE4C-4947527AE321}" destId="{4FF64BF8-8E35-4B8D-9A45-80E0B03A012D}" srcOrd="0" destOrd="0" presId="urn:microsoft.com/office/officeart/2005/8/layout/hierarchy6"/>
    <dgm:cxn modelId="{AEA10D2A-60A6-405A-9D45-D41F5D5E8469}" type="presParOf" srcId="{ED1F24F8-1E82-4014-AE4C-4947527AE321}" destId="{64F489D7-E558-46F3-9D07-52543606F765}" srcOrd="1" destOrd="0" presId="urn:microsoft.com/office/officeart/2005/8/layout/hierarchy6"/>
    <dgm:cxn modelId="{B091B0A4-674F-4B9F-BA9C-E7B7EC053ACF}" type="presParOf" srcId="{9D7751F8-0BD9-4111-8D77-B1BD54B7C7FF}" destId="{A03DA4FB-0F81-414A-A80B-0B89CE2167BE}" srcOrd="5" destOrd="0" presId="urn:microsoft.com/office/officeart/2005/8/layout/hierarchy6"/>
    <dgm:cxn modelId="{3EDB9FFD-59FF-4C78-966B-EB70B5C682DB}" type="presParOf" srcId="{A03DA4FB-0F81-414A-A80B-0B89CE2167BE}" destId="{9CC93418-B54D-408F-8E97-956281EED264}" srcOrd="0" destOrd="0" presId="urn:microsoft.com/office/officeart/2005/8/layout/hierarchy6"/>
    <dgm:cxn modelId="{28211DB8-9C38-4DB6-8C6E-D963F1AE1AD7}" type="presParOf" srcId="{9D7751F8-0BD9-4111-8D77-B1BD54B7C7FF}" destId="{77A29764-98EE-4CEB-96AD-9D11896C245A}" srcOrd="6" destOrd="0" presId="urn:microsoft.com/office/officeart/2005/8/layout/hierarchy6"/>
    <dgm:cxn modelId="{20D67D94-ABBC-4D02-B50E-A9D14759BD6D}" type="presParOf" srcId="{77A29764-98EE-4CEB-96AD-9D11896C245A}" destId="{F8AACCC9-7214-4094-BB7A-717B223C6EEA}" srcOrd="0" destOrd="0" presId="urn:microsoft.com/office/officeart/2005/8/layout/hierarchy6"/>
    <dgm:cxn modelId="{F381C597-3004-40EF-864E-4C2EA727FA9E}" type="presParOf" srcId="{77A29764-98EE-4CEB-96AD-9D11896C245A}" destId="{6DE1CB31-A587-4CD1-B12F-B14E6623C8B7}" srcOrd="1" destOrd="0" presId="urn:microsoft.com/office/officeart/2005/8/layout/hierarchy6"/>
    <dgm:cxn modelId="{02BBFC37-6C22-448C-9F8F-5EF452BEEE87}" type="presParOf" srcId="{9D7751F8-0BD9-4111-8D77-B1BD54B7C7FF}" destId="{06A1042E-7288-483D-9840-8587C00A799F}" srcOrd="7" destOrd="0" presId="urn:microsoft.com/office/officeart/2005/8/layout/hierarchy6"/>
    <dgm:cxn modelId="{B746FC50-5F5A-4364-9543-8F41C8978197}" type="presParOf" srcId="{06A1042E-7288-483D-9840-8587C00A799F}" destId="{204DB185-AB40-4D69-8E20-20FB274CC3CD}" srcOrd="0" destOrd="0" presId="urn:microsoft.com/office/officeart/2005/8/layout/hierarchy6"/>
    <dgm:cxn modelId="{915080EF-8F1A-48D0-9421-629888711BC6}" type="presParOf" srcId="{9D7751F8-0BD9-4111-8D77-B1BD54B7C7FF}" destId="{4E70D168-81DA-4AC4-ADB5-149415DB2704}" srcOrd="8" destOrd="0" presId="urn:microsoft.com/office/officeart/2005/8/layout/hierarchy6"/>
    <dgm:cxn modelId="{31BE544F-095C-447C-834F-90BE8EFB8871}" type="presParOf" srcId="{4E70D168-81DA-4AC4-ADB5-149415DB2704}" destId="{63759447-4E2F-4170-A407-8576DACA4E0B}" srcOrd="0" destOrd="0" presId="urn:microsoft.com/office/officeart/2005/8/layout/hierarchy6"/>
    <dgm:cxn modelId="{05DA055D-4378-462A-94EB-07E8C220E0CD}" type="presParOf" srcId="{4E70D168-81DA-4AC4-ADB5-149415DB2704}" destId="{58065542-F827-43E4-9606-A69521ED0E05}" srcOrd="1" destOrd="0" presId="urn:microsoft.com/office/officeart/2005/8/layout/hierarchy6"/>
    <dgm:cxn modelId="{D726B11B-5C4A-4061-B7F2-19356064EDAA}" type="presParOf" srcId="{9D7751F8-0BD9-4111-8D77-B1BD54B7C7FF}" destId="{65FD4674-7BC0-467B-8E86-6075B2FEAB47}" srcOrd="9" destOrd="0" presId="urn:microsoft.com/office/officeart/2005/8/layout/hierarchy6"/>
    <dgm:cxn modelId="{32069115-C1F2-43CF-97FB-1F4DA9FCA7FC}" type="presParOf" srcId="{65FD4674-7BC0-467B-8E86-6075B2FEAB47}" destId="{7E0A4107-D1D9-43DE-BB82-51CBC58C4D82}" srcOrd="0" destOrd="0" presId="urn:microsoft.com/office/officeart/2005/8/layout/hierarchy6"/>
    <dgm:cxn modelId="{09FDBE86-DE15-4F66-AA37-DB6A366C7C63}" type="presParOf" srcId="{9D7751F8-0BD9-4111-8D77-B1BD54B7C7FF}" destId="{9A32E47A-2388-4100-9574-2A41C41CFA4C}" srcOrd="10" destOrd="0" presId="urn:microsoft.com/office/officeart/2005/8/layout/hierarchy6"/>
    <dgm:cxn modelId="{04467653-C14D-4870-AB9E-D294E21F06B1}" type="presParOf" srcId="{9A32E47A-2388-4100-9574-2A41C41CFA4C}" destId="{63158DC5-0F36-4603-A8BC-EC85ED1B66AF}" srcOrd="0" destOrd="0" presId="urn:microsoft.com/office/officeart/2005/8/layout/hierarchy6"/>
    <dgm:cxn modelId="{6BBE236D-C321-42D9-8CBC-7146C656F5A8}" type="presParOf" srcId="{9A32E47A-2388-4100-9574-2A41C41CFA4C}" destId="{48EC3BF7-E67C-48AC-8353-90E56891CDE1}" srcOrd="1" destOrd="0" presId="urn:microsoft.com/office/officeart/2005/8/layout/hierarchy6"/>
    <dgm:cxn modelId="{FDE43031-617B-4EAB-839D-C757410E82E3}" type="presParOf" srcId="{9D7751F8-0BD9-4111-8D77-B1BD54B7C7FF}" destId="{61A1F77B-BCFE-44D8-BB2E-3C477FC9A911}" srcOrd="11" destOrd="0" presId="urn:microsoft.com/office/officeart/2005/8/layout/hierarchy6"/>
    <dgm:cxn modelId="{07A3F2A4-601C-42D8-AE0F-33412540D9B9}" type="presParOf" srcId="{61A1F77B-BCFE-44D8-BB2E-3C477FC9A911}" destId="{3E1C6EDE-0F98-4FE9-A395-F5428FFC030E}" srcOrd="0" destOrd="0" presId="urn:microsoft.com/office/officeart/2005/8/layout/hierarchy6"/>
    <dgm:cxn modelId="{4DDEFA9F-772E-4EF9-906F-C4B47A70EEC2}" type="presParOf" srcId="{9D7751F8-0BD9-4111-8D77-B1BD54B7C7FF}" destId="{A7DD4430-A63E-438E-8451-5BE0EB2EAF9A}" srcOrd="12" destOrd="0" presId="urn:microsoft.com/office/officeart/2005/8/layout/hierarchy6"/>
    <dgm:cxn modelId="{CD97A899-69B4-4E42-8FD4-B5A1F4318522}" type="presParOf" srcId="{A7DD4430-A63E-438E-8451-5BE0EB2EAF9A}" destId="{67E759AE-5C50-405C-9CAB-E0D4AAE98F2B}" srcOrd="0" destOrd="0" presId="urn:microsoft.com/office/officeart/2005/8/layout/hierarchy6"/>
    <dgm:cxn modelId="{5A1BE929-3207-46FE-8AB3-9A8C05B1B315}" type="presParOf" srcId="{A7DD4430-A63E-438E-8451-5BE0EB2EAF9A}" destId="{C7EE67ED-8627-4B25-812E-905D90666E04}"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2B6BA2E-B1E9-40BF-8717-C604885A82DC}" type="doc">
      <dgm:prSet loTypeId="urn:microsoft.com/office/officeart/2005/8/layout/chevron1" loCatId="process" qsTypeId="urn:microsoft.com/office/officeart/2005/8/quickstyle/simple1" qsCatId="simple" csTypeId="urn:microsoft.com/office/officeart/2005/8/colors/accent0_1" csCatId="mainScheme" phldr="1"/>
      <dgm:spPr/>
    </dgm:pt>
    <dgm:pt modelId="{EAA2FB82-2EF0-4EDB-AABA-993A9720DE6D}">
      <dgm:prSet phldrT="[Tekst]"/>
      <dgm:spPr/>
      <dgm:t>
        <a:bodyPr/>
        <a:lstStyle/>
        <a:p>
          <a:endParaRPr lang="en-GB" noProof="0" dirty="0"/>
        </a:p>
      </dgm:t>
    </dgm:pt>
    <dgm:pt modelId="{0BE8DCA4-7F82-4AC8-8631-818B52D7DD50}" type="parTrans" cxnId="{23F58C6D-1360-400B-8414-F81580C064D2}">
      <dgm:prSet/>
      <dgm:spPr/>
      <dgm:t>
        <a:bodyPr/>
        <a:lstStyle/>
        <a:p>
          <a:endParaRPr lang="nl-NL"/>
        </a:p>
      </dgm:t>
    </dgm:pt>
    <dgm:pt modelId="{83A5FEE3-2838-42F3-993B-61C16B70B225}" type="sibTrans" cxnId="{23F58C6D-1360-400B-8414-F81580C064D2}">
      <dgm:prSet/>
      <dgm:spPr/>
      <dgm:t>
        <a:bodyPr/>
        <a:lstStyle/>
        <a:p>
          <a:endParaRPr lang="nl-NL"/>
        </a:p>
      </dgm:t>
    </dgm:pt>
    <dgm:pt modelId="{7D5EB243-787A-4753-9071-BA097C8977BD}">
      <dgm:prSet phldrT="[Tekst]"/>
      <dgm:spPr/>
      <dgm:t>
        <a:bodyPr/>
        <a:lstStyle/>
        <a:p>
          <a:endParaRPr lang="en-GB" noProof="0" dirty="0"/>
        </a:p>
      </dgm:t>
    </dgm:pt>
    <dgm:pt modelId="{5BD061EC-B23C-4461-A3C2-DF803CD756DC}" type="parTrans" cxnId="{BABEAB98-094D-4A51-A566-A5CB9208C7B5}">
      <dgm:prSet/>
      <dgm:spPr/>
      <dgm:t>
        <a:bodyPr/>
        <a:lstStyle/>
        <a:p>
          <a:endParaRPr lang="nl-NL"/>
        </a:p>
      </dgm:t>
    </dgm:pt>
    <dgm:pt modelId="{9A2AFA21-7A84-4685-A970-748379260133}" type="sibTrans" cxnId="{BABEAB98-094D-4A51-A566-A5CB9208C7B5}">
      <dgm:prSet/>
      <dgm:spPr/>
      <dgm:t>
        <a:bodyPr/>
        <a:lstStyle/>
        <a:p>
          <a:endParaRPr lang="nl-NL"/>
        </a:p>
      </dgm:t>
    </dgm:pt>
    <dgm:pt modelId="{3E8F6821-A162-4CB6-A2E1-A2B8B38B9475}">
      <dgm:prSet phldrT="[Tekst]"/>
      <dgm:spPr/>
      <dgm:t>
        <a:bodyPr/>
        <a:lstStyle/>
        <a:p>
          <a:endParaRPr lang="en-GB" noProof="0" dirty="0"/>
        </a:p>
      </dgm:t>
    </dgm:pt>
    <dgm:pt modelId="{D1FAAE18-87BD-4291-9A2D-4975809E2F2F}" type="parTrans" cxnId="{2763A8FF-B6AC-472F-A3B3-A991F72571FB}">
      <dgm:prSet/>
      <dgm:spPr/>
      <dgm:t>
        <a:bodyPr/>
        <a:lstStyle/>
        <a:p>
          <a:endParaRPr lang="nl-NL"/>
        </a:p>
      </dgm:t>
    </dgm:pt>
    <dgm:pt modelId="{9F73FD51-1B22-4E10-B0DA-4AC30744B204}" type="sibTrans" cxnId="{2763A8FF-B6AC-472F-A3B3-A991F72571FB}">
      <dgm:prSet/>
      <dgm:spPr/>
      <dgm:t>
        <a:bodyPr/>
        <a:lstStyle/>
        <a:p>
          <a:endParaRPr lang="nl-NL"/>
        </a:p>
      </dgm:t>
    </dgm:pt>
    <dgm:pt modelId="{BE0381D2-5CA0-467B-A880-9B4EDC67355D}">
      <dgm:prSet phldrT="[Tekst]"/>
      <dgm:spPr/>
      <dgm:t>
        <a:bodyPr/>
        <a:lstStyle/>
        <a:p>
          <a:endParaRPr lang="en-GB" noProof="0" dirty="0"/>
        </a:p>
      </dgm:t>
    </dgm:pt>
    <dgm:pt modelId="{FBE7C975-0722-4FD3-9BC9-21C23E5987AF}" type="parTrans" cxnId="{E9048051-FB65-4B2F-9338-C870FE7105EC}">
      <dgm:prSet/>
      <dgm:spPr/>
      <dgm:t>
        <a:bodyPr/>
        <a:lstStyle/>
        <a:p>
          <a:endParaRPr lang="nl-NL"/>
        </a:p>
      </dgm:t>
    </dgm:pt>
    <dgm:pt modelId="{1697737B-58D8-4B8E-9854-D33AB3055F53}" type="sibTrans" cxnId="{E9048051-FB65-4B2F-9338-C870FE7105EC}">
      <dgm:prSet/>
      <dgm:spPr/>
      <dgm:t>
        <a:bodyPr/>
        <a:lstStyle/>
        <a:p>
          <a:endParaRPr lang="nl-NL"/>
        </a:p>
      </dgm:t>
    </dgm:pt>
    <dgm:pt modelId="{3FC95632-9287-460F-9D2A-9B81D35B4FC6}">
      <dgm:prSet phldrT="[Tekst]"/>
      <dgm:spPr/>
      <dgm:t>
        <a:bodyPr/>
        <a:lstStyle/>
        <a:p>
          <a:endParaRPr lang="en-GB" noProof="0" dirty="0"/>
        </a:p>
      </dgm:t>
    </dgm:pt>
    <dgm:pt modelId="{A504E970-67EB-4D07-9168-1ABF96F0BB20}" type="parTrans" cxnId="{4D96BBD8-1038-4AA6-8945-CA7B6E1444A2}">
      <dgm:prSet/>
      <dgm:spPr/>
      <dgm:t>
        <a:bodyPr/>
        <a:lstStyle/>
        <a:p>
          <a:endParaRPr lang="nl-NL"/>
        </a:p>
      </dgm:t>
    </dgm:pt>
    <dgm:pt modelId="{1A395C97-AD1A-46FB-8D8A-C2834348E8E3}" type="sibTrans" cxnId="{4D96BBD8-1038-4AA6-8945-CA7B6E1444A2}">
      <dgm:prSet/>
      <dgm:spPr/>
      <dgm:t>
        <a:bodyPr/>
        <a:lstStyle/>
        <a:p>
          <a:endParaRPr lang="nl-NL"/>
        </a:p>
      </dgm:t>
    </dgm:pt>
    <dgm:pt modelId="{A1673B8E-79D7-4EBA-B4AF-F53A9A043152}">
      <dgm:prSet phldrT="[Tekst]"/>
      <dgm:spPr/>
      <dgm:t>
        <a:bodyPr/>
        <a:lstStyle/>
        <a:p>
          <a:endParaRPr lang="en-GB" noProof="0" dirty="0"/>
        </a:p>
      </dgm:t>
    </dgm:pt>
    <dgm:pt modelId="{E659782B-B81A-4251-BDAF-E72442949B0A}" type="parTrans" cxnId="{24542C4B-0F90-4973-A328-7FECAD8AD8DE}">
      <dgm:prSet/>
      <dgm:spPr/>
      <dgm:t>
        <a:bodyPr/>
        <a:lstStyle/>
        <a:p>
          <a:endParaRPr lang="nl-NL"/>
        </a:p>
      </dgm:t>
    </dgm:pt>
    <dgm:pt modelId="{8104480F-219D-4693-B136-EF250F9F74E7}" type="sibTrans" cxnId="{24542C4B-0F90-4973-A328-7FECAD8AD8DE}">
      <dgm:prSet/>
      <dgm:spPr/>
      <dgm:t>
        <a:bodyPr/>
        <a:lstStyle/>
        <a:p>
          <a:endParaRPr lang="nl-NL"/>
        </a:p>
      </dgm:t>
    </dgm:pt>
    <dgm:pt modelId="{EC5D781F-1019-4896-BD0F-622C31CF936D}" type="pres">
      <dgm:prSet presAssocID="{12B6BA2E-B1E9-40BF-8717-C604885A82DC}" presName="Name0" presStyleCnt="0">
        <dgm:presLayoutVars>
          <dgm:dir/>
          <dgm:animLvl val="lvl"/>
          <dgm:resizeHandles val="exact"/>
        </dgm:presLayoutVars>
      </dgm:prSet>
      <dgm:spPr/>
    </dgm:pt>
    <dgm:pt modelId="{991B9C59-740A-42CA-9BBE-C345BE0E2428}" type="pres">
      <dgm:prSet presAssocID="{EAA2FB82-2EF0-4EDB-AABA-993A9720DE6D}" presName="parTxOnly" presStyleLbl="node1" presStyleIdx="0" presStyleCnt="6">
        <dgm:presLayoutVars>
          <dgm:chMax val="0"/>
          <dgm:chPref val="0"/>
          <dgm:bulletEnabled val="1"/>
        </dgm:presLayoutVars>
      </dgm:prSet>
      <dgm:spPr/>
    </dgm:pt>
    <dgm:pt modelId="{56F9A49C-96F7-45BF-AEAD-9100EA1248DD}" type="pres">
      <dgm:prSet presAssocID="{83A5FEE3-2838-42F3-993B-61C16B70B225}" presName="parTxOnlySpace" presStyleCnt="0"/>
      <dgm:spPr/>
    </dgm:pt>
    <dgm:pt modelId="{81EC12C1-05DB-4F6B-ACCA-A49158AE83F4}" type="pres">
      <dgm:prSet presAssocID="{3FC95632-9287-460F-9D2A-9B81D35B4FC6}" presName="parTxOnly" presStyleLbl="node1" presStyleIdx="1" presStyleCnt="6">
        <dgm:presLayoutVars>
          <dgm:chMax val="0"/>
          <dgm:chPref val="0"/>
          <dgm:bulletEnabled val="1"/>
        </dgm:presLayoutVars>
      </dgm:prSet>
      <dgm:spPr/>
    </dgm:pt>
    <dgm:pt modelId="{7AE19E13-CF70-49F1-BE7A-0FFFD869EA7F}" type="pres">
      <dgm:prSet presAssocID="{1A395C97-AD1A-46FB-8D8A-C2834348E8E3}" presName="parTxOnlySpace" presStyleCnt="0"/>
      <dgm:spPr/>
    </dgm:pt>
    <dgm:pt modelId="{D4568801-DE03-4C9C-8219-39D7544BE166}" type="pres">
      <dgm:prSet presAssocID="{7D5EB243-787A-4753-9071-BA097C8977BD}" presName="parTxOnly" presStyleLbl="node1" presStyleIdx="2" presStyleCnt="6">
        <dgm:presLayoutVars>
          <dgm:chMax val="0"/>
          <dgm:chPref val="0"/>
          <dgm:bulletEnabled val="1"/>
        </dgm:presLayoutVars>
      </dgm:prSet>
      <dgm:spPr/>
    </dgm:pt>
    <dgm:pt modelId="{F219C28E-787A-4373-8A51-59AEA547E9D2}" type="pres">
      <dgm:prSet presAssocID="{9A2AFA21-7A84-4685-A970-748379260133}" presName="parTxOnlySpace" presStyleCnt="0"/>
      <dgm:spPr/>
    </dgm:pt>
    <dgm:pt modelId="{35E0F6F4-F149-439F-AC06-707FC1B0FBC6}" type="pres">
      <dgm:prSet presAssocID="{3E8F6821-A162-4CB6-A2E1-A2B8B38B9475}" presName="parTxOnly" presStyleLbl="node1" presStyleIdx="3" presStyleCnt="6">
        <dgm:presLayoutVars>
          <dgm:chMax val="0"/>
          <dgm:chPref val="0"/>
          <dgm:bulletEnabled val="1"/>
        </dgm:presLayoutVars>
      </dgm:prSet>
      <dgm:spPr/>
    </dgm:pt>
    <dgm:pt modelId="{585435EC-44B8-4EE1-9BFC-5BC73A941EB4}" type="pres">
      <dgm:prSet presAssocID="{9F73FD51-1B22-4E10-B0DA-4AC30744B204}" presName="parTxOnlySpace" presStyleCnt="0"/>
      <dgm:spPr/>
    </dgm:pt>
    <dgm:pt modelId="{1C7024A0-6253-4E79-949C-0C42013E1DFD}" type="pres">
      <dgm:prSet presAssocID="{BE0381D2-5CA0-467B-A880-9B4EDC67355D}" presName="parTxOnly" presStyleLbl="node1" presStyleIdx="4" presStyleCnt="6">
        <dgm:presLayoutVars>
          <dgm:chMax val="0"/>
          <dgm:chPref val="0"/>
          <dgm:bulletEnabled val="1"/>
        </dgm:presLayoutVars>
      </dgm:prSet>
      <dgm:spPr/>
    </dgm:pt>
    <dgm:pt modelId="{B7752A88-A265-4ADF-83E7-0CEF0CFD0556}" type="pres">
      <dgm:prSet presAssocID="{1697737B-58D8-4B8E-9854-D33AB3055F53}" presName="parTxOnlySpace" presStyleCnt="0"/>
      <dgm:spPr/>
    </dgm:pt>
    <dgm:pt modelId="{17AB0BE0-3DEA-44F6-92E2-B7A7D84F8B7D}" type="pres">
      <dgm:prSet presAssocID="{A1673B8E-79D7-4EBA-B4AF-F53A9A043152}" presName="parTxOnly" presStyleLbl="node1" presStyleIdx="5" presStyleCnt="6">
        <dgm:presLayoutVars>
          <dgm:chMax val="0"/>
          <dgm:chPref val="0"/>
          <dgm:bulletEnabled val="1"/>
        </dgm:presLayoutVars>
      </dgm:prSet>
      <dgm:spPr/>
    </dgm:pt>
  </dgm:ptLst>
  <dgm:cxnLst>
    <dgm:cxn modelId="{6F4A6B40-F924-47B9-8004-DD5C9C565B84}" type="presOf" srcId="{7D5EB243-787A-4753-9071-BA097C8977BD}" destId="{D4568801-DE03-4C9C-8219-39D7544BE166}" srcOrd="0" destOrd="0" presId="urn:microsoft.com/office/officeart/2005/8/layout/chevron1"/>
    <dgm:cxn modelId="{24542C4B-0F90-4973-A328-7FECAD8AD8DE}" srcId="{12B6BA2E-B1E9-40BF-8717-C604885A82DC}" destId="{A1673B8E-79D7-4EBA-B4AF-F53A9A043152}" srcOrd="5" destOrd="0" parTransId="{E659782B-B81A-4251-BDAF-E72442949B0A}" sibTransId="{8104480F-219D-4693-B136-EF250F9F74E7}"/>
    <dgm:cxn modelId="{23F58C6D-1360-400B-8414-F81580C064D2}" srcId="{12B6BA2E-B1E9-40BF-8717-C604885A82DC}" destId="{EAA2FB82-2EF0-4EDB-AABA-993A9720DE6D}" srcOrd="0" destOrd="0" parTransId="{0BE8DCA4-7F82-4AC8-8631-818B52D7DD50}" sibTransId="{83A5FEE3-2838-42F3-993B-61C16B70B225}"/>
    <dgm:cxn modelId="{E9048051-FB65-4B2F-9338-C870FE7105EC}" srcId="{12B6BA2E-B1E9-40BF-8717-C604885A82DC}" destId="{BE0381D2-5CA0-467B-A880-9B4EDC67355D}" srcOrd="4" destOrd="0" parTransId="{FBE7C975-0722-4FD3-9BC9-21C23E5987AF}" sibTransId="{1697737B-58D8-4B8E-9854-D33AB3055F53}"/>
    <dgm:cxn modelId="{1E67EE72-9F63-4481-A2AC-BB4B5858015D}" type="presOf" srcId="{BE0381D2-5CA0-467B-A880-9B4EDC67355D}" destId="{1C7024A0-6253-4E79-949C-0C42013E1DFD}" srcOrd="0" destOrd="0" presId="urn:microsoft.com/office/officeart/2005/8/layout/chevron1"/>
    <dgm:cxn modelId="{D441B793-04F8-4727-A93D-693A3D3BD7BD}" type="presOf" srcId="{3FC95632-9287-460F-9D2A-9B81D35B4FC6}" destId="{81EC12C1-05DB-4F6B-ACCA-A49158AE83F4}" srcOrd="0" destOrd="0" presId="urn:microsoft.com/office/officeart/2005/8/layout/chevron1"/>
    <dgm:cxn modelId="{BABEAB98-094D-4A51-A566-A5CB9208C7B5}" srcId="{12B6BA2E-B1E9-40BF-8717-C604885A82DC}" destId="{7D5EB243-787A-4753-9071-BA097C8977BD}" srcOrd="2" destOrd="0" parTransId="{5BD061EC-B23C-4461-A3C2-DF803CD756DC}" sibTransId="{9A2AFA21-7A84-4685-A970-748379260133}"/>
    <dgm:cxn modelId="{FECBF5B0-8B71-4765-A448-02B50064928A}" type="presOf" srcId="{EAA2FB82-2EF0-4EDB-AABA-993A9720DE6D}" destId="{991B9C59-740A-42CA-9BBE-C345BE0E2428}" srcOrd="0" destOrd="0" presId="urn:microsoft.com/office/officeart/2005/8/layout/chevron1"/>
    <dgm:cxn modelId="{172ED4CA-7E03-42DF-8EE1-ACAF0A6F7246}" type="presOf" srcId="{12B6BA2E-B1E9-40BF-8717-C604885A82DC}" destId="{EC5D781F-1019-4896-BD0F-622C31CF936D}" srcOrd="0" destOrd="0" presId="urn:microsoft.com/office/officeart/2005/8/layout/chevron1"/>
    <dgm:cxn modelId="{4D96BBD8-1038-4AA6-8945-CA7B6E1444A2}" srcId="{12B6BA2E-B1E9-40BF-8717-C604885A82DC}" destId="{3FC95632-9287-460F-9D2A-9B81D35B4FC6}" srcOrd="1" destOrd="0" parTransId="{A504E970-67EB-4D07-9168-1ABF96F0BB20}" sibTransId="{1A395C97-AD1A-46FB-8D8A-C2834348E8E3}"/>
    <dgm:cxn modelId="{146843FA-7770-4F79-9B9C-2D5A6E1F2432}" type="presOf" srcId="{3E8F6821-A162-4CB6-A2E1-A2B8B38B9475}" destId="{35E0F6F4-F149-439F-AC06-707FC1B0FBC6}" srcOrd="0" destOrd="0" presId="urn:microsoft.com/office/officeart/2005/8/layout/chevron1"/>
    <dgm:cxn modelId="{E779A8FB-9071-48C8-B920-79481C9A32D8}" type="presOf" srcId="{A1673B8E-79D7-4EBA-B4AF-F53A9A043152}" destId="{17AB0BE0-3DEA-44F6-92E2-B7A7D84F8B7D}" srcOrd="0" destOrd="0" presId="urn:microsoft.com/office/officeart/2005/8/layout/chevron1"/>
    <dgm:cxn modelId="{2763A8FF-B6AC-472F-A3B3-A991F72571FB}" srcId="{12B6BA2E-B1E9-40BF-8717-C604885A82DC}" destId="{3E8F6821-A162-4CB6-A2E1-A2B8B38B9475}" srcOrd="3" destOrd="0" parTransId="{D1FAAE18-87BD-4291-9A2D-4975809E2F2F}" sibTransId="{9F73FD51-1B22-4E10-B0DA-4AC30744B204}"/>
    <dgm:cxn modelId="{8F619263-3041-4CDB-86AE-6CE31BC20820}" type="presParOf" srcId="{EC5D781F-1019-4896-BD0F-622C31CF936D}" destId="{991B9C59-740A-42CA-9BBE-C345BE0E2428}" srcOrd="0" destOrd="0" presId="urn:microsoft.com/office/officeart/2005/8/layout/chevron1"/>
    <dgm:cxn modelId="{DEA29A5F-1ADB-4051-B9E0-E7EEE8BAA582}" type="presParOf" srcId="{EC5D781F-1019-4896-BD0F-622C31CF936D}" destId="{56F9A49C-96F7-45BF-AEAD-9100EA1248DD}" srcOrd="1" destOrd="0" presId="urn:microsoft.com/office/officeart/2005/8/layout/chevron1"/>
    <dgm:cxn modelId="{0B67F23A-6707-4E5A-AF5F-98C26E16A853}" type="presParOf" srcId="{EC5D781F-1019-4896-BD0F-622C31CF936D}" destId="{81EC12C1-05DB-4F6B-ACCA-A49158AE83F4}" srcOrd="2" destOrd="0" presId="urn:microsoft.com/office/officeart/2005/8/layout/chevron1"/>
    <dgm:cxn modelId="{FC6C6EA2-0FF0-4BD3-BA90-7A51392B9E45}" type="presParOf" srcId="{EC5D781F-1019-4896-BD0F-622C31CF936D}" destId="{7AE19E13-CF70-49F1-BE7A-0FFFD869EA7F}" srcOrd="3" destOrd="0" presId="urn:microsoft.com/office/officeart/2005/8/layout/chevron1"/>
    <dgm:cxn modelId="{AEB60DEE-99F4-4F14-B13C-7D28ACDA7470}" type="presParOf" srcId="{EC5D781F-1019-4896-BD0F-622C31CF936D}" destId="{D4568801-DE03-4C9C-8219-39D7544BE166}" srcOrd="4" destOrd="0" presId="urn:microsoft.com/office/officeart/2005/8/layout/chevron1"/>
    <dgm:cxn modelId="{F9E463AA-79A8-4CCE-9F43-D9B24FF05E1A}" type="presParOf" srcId="{EC5D781F-1019-4896-BD0F-622C31CF936D}" destId="{F219C28E-787A-4373-8A51-59AEA547E9D2}" srcOrd="5" destOrd="0" presId="urn:microsoft.com/office/officeart/2005/8/layout/chevron1"/>
    <dgm:cxn modelId="{DF639802-9448-4902-A2A7-8B74FD7B5F9B}" type="presParOf" srcId="{EC5D781F-1019-4896-BD0F-622C31CF936D}" destId="{35E0F6F4-F149-439F-AC06-707FC1B0FBC6}" srcOrd="6" destOrd="0" presId="urn:microsoft.com/office/officeart/2005/8/layout/chevron1"/>
    <dgm:cxn modelId="{D9F1B0CB-85DD-494E-9659-35364A37EFDF}" type="presParOf" srcId="{EC5D781F-1019-4896-BD0F-622C31CF936D}" destId="{585435EC-44B8-4EE1-9BFC-5BC73A941EB4}" srcOrd="7" destOrd="0" presId="urn:microsoft.com/office/officeart/2005/8/layout/chevron1"/>
    <dgm:cxn modelId="{A65D8FFD-3036-4AE6-B1FC-CE0773AB4EE9}" type="presParOf" srcId="{EC5D781F-1019-4896-BD0F-622C31CF936D}" destId="{1C7024A0-6253-4E79-949C-0C42013E1DFD}" srcOrd="8" destOrd="0" presId="urn:microsoft.com/office/officeart/2005/8/layout/chevron1"/>
    <dgm:cxn modelId="{1D55641C-3EB5-4A06-83D9-89D04841FC0A}" type="presParOf" srcId="{EC5D781F-1019-4896-BD0F-622C31CF936D}" destId="{B7752A88-A265-4ADF-83E7-0CEF0CFD0556}" srcOrd="9" destOrd="0" presId="urn:microsoft.com/office/officeart/2005/8/layout/chevron1"/>
    <dgm:cxn modelId="{2D48FA2E-E499-482E-998B-B6C564CC89F1}" type="presParOf" srcId="{EC5D781F-1019-4896-BD0F-622C31CF936D}" destId="{17AB0BE0-3DEA-44F6-92E2-B7A7D84F8B7D}" srcOrd="10"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E759AE-5C50-405C-9CAB-E0D4AAE98F2B}">
      <dsp:nvSpPr>
        <dsp:cNvPr id="0" name=""/>
        <dsp:cNvSpPr/>
      </dsp:nvSpPr>
      <dsp:spPr>
        <a:xfrm>
          <a:off x="0" y="4106165"/>
          <a:ext cx="8435280" cy="560155"/>
        </a:xfrm>
        <a:prstGeom prst="roundRect">
          <a:avLst>
            <a:gd name="adj" fmla="val 10000"/>
          </a:avLst>
        </a:prstGeom>
        <a:gradFill rotWithShape="0">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dsp:spPr>
      <dsp:style>
        <a:lnRef idx="0">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GB" sz="2000" kern="1200" baseline="-25000" noProof="0" dirty="0" err="1">
              <a:solidFill>
                <a:schemeClr val="bg1"/>
              </a:solidFill>
              <a:latin typeface="Calibri" panose="020F0502020204030204" pitchFamily="34" charset="0"/>
              <a:cs typeface="Calibri" panose="020F0502020204030204" pitchFamily="34" charset="0"/>
            </a:rPr>
            <a:t>Prioriteit</a:t>
          </a:r>
          <a:endParaRPr lang="en-GB" sz="2000" kern="1200" baseline="-25000" noProof="0" dirty="0">
            <a:solidFill>
              <a:schemeClr val="bg1"/>
            </a:solidFill>
            <a:latin typeface="Calibri" panose="020F0502020204030204" pitchFamily="34" charset="0"/>
            <a:cs typeface="Calibri" panose="020F0502020204030204" pitchFamily="34" charset="0"/>
          </a:endParaRPr>
        </a:p>
      </dsp:txBody>
      <dsp:txXfrm>
        <a:off x="0" y="4106165"/>
        <a:ext cx="2530584" cy="560155"/>
      </dsp:txXfrm>
    </dsp:sp>
    <dsp:sp modelId="{63158DC5-0F36-4603-A8BC-EC85ED1B66AF}">
      <dsp:nvSpPr>
        <dsp:cNvPr id="0" name=""/>
        <dsp:cNvSpPr/>
      </dsp:nvSpPr>
      <dsp:spPr>
        <a:xfrm>
          <a:off x="0" y="3452651"/>
          <a:ext cx="8435280" cy="560155"/>
        </a:xfrm>
        <a:prstGeom prst="roundRect">
          <a:avLst>
            <a:gd name="adj" fmla="val 10000"/>
          </a:avLst>
        </a:prstGeom>
        <a:gradFill rotWithShape="0">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dsp:spPr>
      <dsp:style>
        <a:lnRef idx="0">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GB" sz="2000" kern="1200" baseline="-25000" noProof="0" dirty="0" err="1">
              <a:solidFill>
                <a:schemeClr val="bg1"/>
              </a:solidFill>
              <a:latin typeface="Calibri" panose="020F0502020204030204" pitchFamily="34" charset="0"/>
              <a:cs typeface="Calibri" panose="020F0502020204030204" pitchFamily="34" charset="0"/>
            </a:rPr>
            <a:t>Meetfrequentie</a:t>
          </a:r>
          <a:endParaRPr lang="en-GB" sz="2000" kern="1200" baseline="-25000" noProof="0" dirty="0">
            <a:solidFill>
              <a:schemeClr val="bg1"/>
            </a:solidFill>
            <a:latin typeface="Calibri" panose="020F0502020204030204" pitchFamily="34" charset="0"/>
            <a:cs typeface="Calibri" panose="020F0502020204030204" pitchFamily="34" charset="0"/>
          </a:endParaRPr>
        </a:p>
      </dsp:txBody>
      <dsp:txXfrm>
        <a:off x="0" y="3452651"/>
        <a:ext cx="2530584" cy="560155"/>
      </dsp:txXfrm>
    </dsp:sp>
    <dsp:sp modelId="{63759447-4E2F-4170-A407-8576DACA4E0B}">
      <dsp:nvSpPr>
        <dsp:cNvPr id="0" name=""/>
        <dsp:cNvSpPr/>
      </dsp:nvSpPr>
      <dsp:spPr>
        <a:xfrm>
          <a:off x="0" y="2799136"/>
          <a:ext cx="8435280" cy="560155"/>
        </a:xfrm>
        <a:prstGeom prst="roundRect">
          <a:avLst>
            <a:gd name="adj" fmla="val 10000"/>
          </a:avLst>
        </a:prstGeom>
        <a:gradFill rotWithShape="0">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dsp:spPr>
      <dsp:style>
        <a:lnRef idx="0">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GB" sz="2000" kern="1200" baseline="-25000" noProof="0" dirty="0" err="1">
              <a:solidFill>
                <a:schemeClr val="bg1"/>
              </a:solidFill>
              <a:latin typeface="Calibri" panose="020F0502020204030204" pitchFamily="34" charset="0"/>
              <a:cs typeface="Calibri" panose="020F0502020204030204" pitchFamily="34" charset="0"/>
            </a:rPr>
            <a:t>Meetmethode</a:t>
          </a:r>
          <a:endParaRPr lang="en-GB" sz="2000" kern="1200" baseline="-25000" noProof="0" dirty="0">
            <a:solidFill>
              <a:schemeClr val="bg1"/>
            </a:solidFill>
            <a:latin typeface="Calibri" panose="020F0502020204030204" pitchFamily="34" charset="0"/>
            <a:cs typeface="Calibri" panose="020F0502020204030204" pitchFamily="34" charset="0"/>
          </a:endParaRPr>
        </a:p>
      </dsp:txBody>
      <dsp:txXfrm>
        <a:off x="0" y="2799136"/>
        <a:ext cx="2530584" cy="560155"/>
      </dsp:txXfrm>
    </dsp:sp>
    <dsp:sp modelId="{F8AACCC9-7214-4094-BB7A-717B223C6EEA}">
      <dsp:nvSpPr>
        <dsp:cNvPr id="0" name=""/>
        <dsp:cNvSpPr/>
      </dsp:nvSpPr>
      <dsp:spPr>
        <a:xfrm>
          <a:off x="0" y="2145622"/>
          <a:ext cx="8435280" cy="560155"/>
        </a:xfrm>
        <a:prstGeom prst="roundRect">
          <a:avLst>
            <a:gd name="adj" fmla="val 10000"/>
          </a:avLst>
        </a:prstGeom>
        <a:gradFill rotWithShape="0">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dsp:spPr>
      <dsp:style>
        <a:lnRef idx="0">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GB" sz="2000" kern="1200" baseline="-25000" noProof="0" dirty="0" err="1">
              <a:solidFill>
                <a:schemeClr val="bg1"/>
              </a:solidFill>
              <a:latin typeface="Calibri" panose="020F0502020204030204" pitchFamily="34" charset="0"/>
              <a:cs typeface="Calibri" panose="020F0502020204030204" pitchFamily="34" charset="0"/>
            </a:rPr>
            <a:t>Specificatie</a:t>
          </a:r>
          <a:endParaRPr lang="en-GB" sz="2000" kern="1200" baseline="-25000" noProof="0" dirty="0">
            <a:solidFill>
              <a:schemeClr val="bg1"/>
            </a:solidFill>
            <a:latin typeface="Calibri" panose="020F0502020204030204" pitchFamily="34" charset="0"/>
            <a:cs typeface="Calibri" panose="020F0502020204030204" pitchFamily="34" charset="0"/>
          </a:endParaRPr>
        </a:p>
      </dsp:txBody>
      <dsp:txXfrm>
        <a:off x="0" y="2145622"/>
        <a:ext cx="2530584" cy="560155"/>
      </dsp:txXfrm>
    </dsp:sp>
    <dsp:sp modelId="{4FF64BF8-8E35-4B8D-9A45-80E0B03A012D}">
      <dsp:nvSpPr>
        <dsp:cNvPr id="0" name=""/>
        <dsp:cNvSpPr/>
      </dsp:nvSpPr>
      <dsp:spPr>
        <a:xfrm>
          <a:off x="0" y="1492107"/>
          <a:ext cx="8435280" cy="560155"/>
        </a:xfrm>
        <a:prstGeom prst="roundRect">
          <a:avLst>
            <a:gd name="adj" fmla="val 10000"/>
          </a:avLst>
        </a:prstGeom>
        <a:gradFill rotWithShape="0">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dsp:spPr>
      <dsp:style>
        <a:lnRef idx="0">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GB" sz="2000" kern="1200" baseline="0" noProof="0" dirty="0" err="1">
              <a:solidFill>
                <a:schemeClr val="bg1"/>
              </a:solidFill>
              <a:latin typeface="Calibri" panose="020F0502020204030204" pitchFamily="34" charset="0"/>
              <a:cs typeface="Calibri" panose="020F0502020204030204" pitchFamily="34" charset="0"/>
            </a:rPr>
            <a:t>CTQ</a:t>
          </a:r>
          <a:r>
            <a:rPr lang="en-GB" sz="2000" kern="1200" baseline="-25000" noProof="0" dirty="0" err="1">
              <a:solidFill>
                <a:schemeClr val="bg1"/>
              </a:solidFill>
              <a:latin typeface="Calibri" panose="020F0502020204030204" pitchFamily="34" charset="0"/>
              <a:cs typeface="Calibri" panose="020F0502020204030204" pitchFamily="34" charset="0"/>
            </a:rPr>
            <a:t>int</a:t>
          </a:r>
          <a:endParaRPr lang="en-GB" sz="2000" kern="1200" baseline="-25000" noProof="0" dirty="0">
            <a:solidFill>
              <a:schemeClr val="bg1"/>
            </a:solidFill>
            <a:latin typeface="Calibri" panose="020F0502020204030204" pitchFamily="34" charset="0"/>
            <a:cs typeface="Calibri" panose="020F0502020204030204" pitchFamily="34" charset="0"/>
          </a:endParaRPr>
        </a:p>
      </dsp:txBody>
      <dsp:txXfrm>
        <a:off x="0" y="1492107"/>
        <a:ext cx="2530584" cy="560155"/>
      </dsp:txXfrm>
    </dsp:sp>
    <dsp:sp modelId="{4B7EA27C-4508-4529-8DB8-27DF994A5EC6}">
      <dsp:nvSpPr>
        <dsp:cNvPr id="0" name=""/>
        <dsp:cNvSpPr/>
      </dsp:nvSpPr>
      <dsp:spPr>
        <a:xfrm>
          <a:off x="0" y="838593"/>
          <a:ext cx="8435280" cy="560155"/>
        </a:xfrm>
        <a:prstGeom prst="roundRect">
          <a:avLst>
            <a:gd name="adj" fmla="val 10000"/>
          </a:avLst>
        </a:prstGeom>
        <a:gradFill rotWithShape="0">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dsp:spPr>
      <dsp:style>
        <a:lnRef idx="0">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GB" sz="2000" kern="1200" noProof="0" err="1">
              <a:solidFill>
                <a:schemeClr val="bg1"/>
              </a:solidFill>
              <a:latin typeface="Calibri" panose="020F0502020204030204" pitchFamily="34" charset="0"/>
              <a:cs typeface="Calibri" panose="020F0502020204030204" pitchFamily="34" charset="0"/>
            </a:rPr>
            <a:t>CTQ</a:t>
          </a:r>
          <a:r>
            <a:rPr lang="en-GB" sz="2000" kern="1200" baseline="-25000" noProof="0" err="1">
              <a:solidFill>
                <a:schemeClr val="bg1"/>
              </a:solidFill>
              <a:latin typeface="Calibri" panose="020F0502020204030204" pitchFamily="34" charset="0"/>
              <a:cs typeface="Calibri" panose="020F0502020204030204" pitchFamily="34" charset="0"/>
            </a:rPr>
            <a:t>ext</a:t>
          </a:r>
          <a:endParaRPr lang="en-GB" sz="2000" kern="1200" baseline="-25000" noProof="0">
            <a:solidFill>
              <a:schemeClr val="bg1"/>
            </a:solidFill>
            <a:latin typeface="Calibri" panose="020F0502020204030204" pitchFamily="34" charset="0"/>
            <a:cs typeface="Calibri" panose="020F0502020204030204" pitchFamily="34" charset="0"/>
          </a:endParaRPr>
        </a:p>
      </dsp:txBody>
      <dsp:txXfrm>
        <a:off x="0" y="838593"/>
        <a:ext cx="2530584" cy="560155"/>
      </dsp:txXfrm>
    </dsp:sp>
    <dsp:sp modelId="{C5851A8D-C378-4D6B-8D95-0A10541C7CAF}">
      <dsp:nvSpPr>
        <dsp:cNvPr id="0" name=""/>
        <dsp:cNvSpPr/>
      </dsp:nvSpPr>
      <dsp:spPr>
        <a:xfrm>
          <a:off x="0" y="185078"/>
          <a:ext cx="8435280" cy="560155"/>
        </a:xfrm>
        <a:prstGeom prst="roundRect">
          <a:avLst>
            <a:gd name="adj" fmla="val 10000"/>
          </a:avLst>
        </a:prstGeom>
        <a:gradFill rotWithShape="0">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dsp:spPr>
      <dsp:style>
        <a:lnRef idx="0">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GB" sz="2000" kern="1200" noProof="0" dirty="0">
              <a:solidFill>
                <a:schemeClr val="bg1"/>
              </a:solidFill>
              <a:latin typeface="Calibri" panose="020F0502020204030204" pitchFamily="34" charset="0"/>
              <a:cs typeface="Calibri" panose="020F0502020204030204" pitchFamily="34" charset="0"/>
            </a:rPr>
            <a:t>VOC</a:t>
          </a:r>
          <a:endParaRPr lang="en-GB" sz="1000" kern="1200" noProof="0" dirty="0">
            <a:solidFill>
              <a:schemeClr val="bg1"/>
            </a:solidFill>
            <a:latin typeface="Calibri" panose="020F0502020204030204" pitchFamily="34" charset="0"/>
            <a:cs typeface="Calibri" panose="020F0502020204030204" pitchFamily="34" charset="0"/>
          </a:endParaRPr>
        </a:p>
      </dsp:txBody>
      <dsp:txXfrm>
        <a:off x="0" y="185078"/>
        <a:ext cx="2530584" cy="560155"/>
      </dsp:txXfrm>
    </dsp:sp>
    <dsp:sp modelId="{DF7B6735-86DB-4588-BAF2-76DCF77300F1}">
      <dsp:nvSpPr>
        <dsp:cNvPr id="0" name=""/>
        <dsp:cNvSpPr/>
      </dsp:nvSpPr>
      <dsp:spPr>
        <a:xfrm>
          <a:off x="2532530" y="231758"/>
          <a:ext cx="5732097" cy="46679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noProof="0" dirty="0">
              <a:solidFill>
                <a:schemeClr val="tx1"/>
              </a:solidFill>
              <a:latin typeface="Calibri" panose="020F0502020204030204" pitchFamily="34" charset="0"/>
              <a:cs typeface="Calibri" panose="020F0502020204030204" pitchFamily="34" charset="0"/>
            </a:rPr>
            <a:t>x</a:t>
          </a:r>
        </a:p>
      </dsp:txBody>
      <dsp:txXfrm>
        <a:off x="2546202" y="245430"/>
        <a:ext cx="5704753" cy="439452"/>
      </dsp:txXfrm>
    </dsp:sp>
    <dsp:sp modelId="{B712EFAF-932D-4FEE-BC92-EA0F7C065058}">
      <dsp:nvSpPr>
        <dsp:cNvPr id="0" name=""/>
        <dsp:cNvSpPr/>
      </dsp:nvSpPr>
      <dsp:spPr>
        <a:xfrm>
          <a:off x="4940296" y="698554"/>
          <a:ext cx="458282" cy="186718"/>
        </a:xfrm>
        <a:custGeom>
          <a:avLst/>
          <a:gdLst/>
          <a:ahLst/>
          <a:cxnLst/>
          <a:rect l="0" t="0" r="0" b="0"/>
          <a:pathLst>
            <a:path>
              <a:moveTo>
                <a:pt x="458282" y="0"/>
              </a:moveTo>
              <a:lnTo>
                <a:pt x="458282" y="93359"/>
              </a:lnTo>
              <a:lnTo>
                <a:pt x="0" y="93359"/>
              </a:lnTo>
              <a:lnTo>
                <a:pt x="0" y="186718"/>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3BDC04-6132-4C0E-8F85-5A58CA48F98B}">
      <dsp:nvSpPr>
        <dsp:cNvPr id="0" name=""/>
        <dsp:cNvSpPr/>
      </dsp:nvSpPr>
      <dsp:spPr>
        <a:xfrm>
          <a:off x="4612613" y="885272"/>
          <a:ext cx="655367" cy="46679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noProof="0">
              <a:solidFill>
                <a:prstClr val="black"/>
              </a:solidFill>
              <a:latin typeface="Calibri" panose="020F0502020204030204" pitchFamily="34" charset="0"/>
              <a:ea typeface="+mn-ea"/>
              <a:cs typeface="Calibri" panose="020F0502020204030204" pitchFamily="34" charset="0"/>
            </a:rPr>
            <a:t>x</a:t>
          </a:r>
        </a:p>
      </dsp:txBody>
      <dsp:txXfrm>
        <a:off x="4626285" y="898944"/>
        <a:ext cx="628023" cy="439452"/>
      </dsp:txXfrm>
    </dsp:sp>
    <dsp:sp modelId="{CC569C69-8C99-4F0B-AB5D-5A1457A9ACEA}">
      <dsp:nvSpPr>
        <dsp:cNvPr id="0" name=""/>
        <dsp:cNvSpPr/>
      </dsp:nvSpPr>
      <dsp:spPr>
        <a:xfrm>
          <a:off x="4894576" y="1352068"/>
          <a:ext cx="91440" cy="186718"/>
        </a:xfrm>
        <a:custGeom>
          <a:avLst/>
          <a:gdLst/>
          <a:ahLst/>
          <a:cxnLst/>
          <a:rect l="0" t="0" r="0" b="0"/>
          <a:pathLst>
            <a:path>
              <a:moveTo>
                <a:pt x="45720" y="0"/>
              </a:moveTo>
              <a:lnTo>
                <a:pt x="45720" y="186718"/>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050FF7-4DB5-4B70-A280-3B78F833D038}">
      <dsp:nvSpPr>
        <dsp:cNvPr id="0" name=""/>
        <dsp:cNvSpPr/>
      </dsp:nvSpPr>
      <dsp:spPr>
        <a:xfrm>
          <a:off x="4603051" y="1538787"/>
          <a:ext cx="674490" cy="46679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noProof="0" dirty="0">
              <a:solidFill>
                <a:schemeClr val="tx1"/>
              </a:solidFill>
              <a:latin typeface="Calibri" panose="020F0502020204030204" pitchFamily="34" charset="0"/>
              <a:cs typeface="Calibri" panose="020F0502020204030204" pitchFamily="34" charset="0"/>
            </a:rPr>
            <a:t>x</a:t>
          </a:r>
        </a:p>
      </dsp:txBody>
      <dsp:txXfrm>
        <a:off x="4616723" y="1552459"/>
        <a:ext cx="647146" cy="439452"/>
      </dsp:txXfrm>
    </dsp:sp>
    <dsp:sp modelId="{0FAC72B2-D592-49F8-9340-CD9A7ED30217}">
      <dsp:nvSpPr>
        <dsp:cNvPr id="0" name=""/>
        <dsp:cNvSpPr/>
      </dsp:nvSpPr>
      <dsp:spPr>
        <a:xfrm>
          <a:off x="4894576" y="2005583"/>
          <a:ext cx="91440" cy="186718"/>
        </a:xfrm>
        <a:custGeom>
          <a:avLst/>
          <a:gdLst/>
          <a:ahLst/>
          <a:cxnLst/>
          <a:rect l="0" t="0" r="0" b="0"/>
          <a:pathLst>
            <a:path>
              <a:moveTo>
                <a:pt x="45720" y="0"/>
              </a:moveTo>
              <a:lnTo>
                <a:pt x="45720" y="186718"/>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890C19-04B8-4855-BEFB-DDF7E5FF7EE6}">
      <dsp:nvSpPr>
        <dsp:cNvPr id="0" name=""/>
        <dsp:cNvSpPr/>
      </dsp:nvSpPr>
      <dsp:spPr>
        <a:xfrm>
          <a:off x="4603051" y="2192301"/>
          <a:ext cx="674490" cy="46679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noProof="0">
              <a:solidFill>
                <a:schemeClr val="tx1"/>
              </a:solidFill>
              <a:latin typeface="Calibri" panose="020F0502020204030204" pitchFamily="34" charset="0"/>
              <a:cs typeface="Calibri" panose="020F0502020204030204" pitchFamily="34" charset="0"/>
            </a:rPr>
            <a:t>x</a:t>
          </a:r>
        </a:p>
      </dsp:txBody>
      <dsp:txXfrm>
        <a:off x="4616723" y="2205973"/>
        <a:ext cx="647146" cy="439452"/>
      </dsp:txXfrm>
    </dsp:sp>
    <dsp:sp modelId="{5A544C20-D779-4019-BBBC-2A05CBAF8D0F}">
      <dsp:nvSpPr>
        <dsp:cNvPr id="0" name=""/>
        <dsp:cNvSpPr/>
      </dsp:nvSpPr>
      <dsp:spPr>
        <a:xfrm>
          <a:off x="4894576" y="2659098"/>
          <a:ext cx="91440" cy="186718"/>
        </a:xfrm>
        <a:custGeom>
          <a:avLst/>
          <a:gdLst/>
          <a:ahLst/>
          <a:cxnLst/>
          <a:rect l="0" t="0" r="0" b="0"/>
          <a:pathLst>
            <a:path>
              <a:moveTo>
                <a:pt x="45720" y="0"/>
              </a:moveTo>
              <a:lnTo>
                <a:pt x="45720" y="186718"/>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5830DC-779C-4E20-91FA-801E5121EF49}">
      <dsp:nvSpPr>
        <dsp:cNvPr id="0" name=""/>
        <dsp:cNvSpPr/>
      </dsp:nvSpPr>
      <dsp:spPr>
        <a:xfrm>
          <a:off x="4603051" y="2845816"/>
          <a:ext cx="674490" cy="46679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noProof="0" dirty="0">
              <a:solidFill>
                <a:schemeClr val="tx1"/>
              </a:solidFill>
              <a:latin typeface="Calibri" panose="020F0502020204030204" pitchFamily="34" charset="0"/>
              <a:cs typeface="Calibri" panose="020F0502020204030204" pitchFamily="34" charset="0"/>
            </a:rPr>
            <a:t>x</a:t>
          </a:r>
        </a:p>
      </dsp:txBody>
      <dsp:txXfrm>
        <a:off x="4616723" y="2859488"/>
        <a:ext cx="647146" cy="439452"/>
      </dsp:txXfrm>
    </dsp:sp>
    <dsp:sp modelId="{0AA83A6C-73AA-41F0-9B89-B570526ED3FC}">
      <dsp:nvSpPr>
        <dsp:cNvPr id="0" name=""/>
        <dsp:cNvSpPr/>
      </dsp:nvSpPr>
      <dsp:spPr>
        <a:xfrm>
          <a:off x="4894576" y="3312612"/>
          <a:ext cx="91440" cy="186718"/>
        </a:xfrm>
        <a:custGeom>
          <a:avLst/>
          <a:gdLst/>
          <a:ahLst/>
          <a:cxnLst/>
          <a:rect l="0" t="0" r="0" b="0"/>
          <a:pathLst>
            <a:path>
              <a:moveTo>
                <a:pt x="45720" y="0"/>
              </a:moveTo>
              <a:lnTo>
                <a:pt x="45720" y="186718"/>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8ABD85-29AD-45CC-A91C-1A5BDE173414}">
      <dsp:nvSpPr>
        <dsp:cNvPr id="0" name=""/>
        <dsp:cNvSpPr/>
      </dsp:nvSpPr>
      <dsp:spPr>
        <a:xfrm>
          <a:off x="4590199" y="3499331"/>
          <a:ext cx="700194" cy="46679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noProof="0" dirty="0">
              <a:solidFill>
                <a:schemeClr val="tx1"/>
              </a:solidFill>
              <a:latin typeface="Calibri" panose="020F0502020204030204" pitchFamily="34" charset="0"/>
              <a:cs typeface="Calibri" panose="020F0502020204030204" pitchFamily="34" charset="0"/>
            </a:rPr>
            <a:t>x</a:t>
          </a:r>
        </a:p>
      </dsp:txBody>
      <dsp:txXfrm>
        <a:off x="4603871" y="3513003"/>
        <a:ext cx="672850" cy="439452"/>
      </dsp:txXfrm>
    </dsp:sp>
    <dsp:sp modelId="{3AD6A840-E761-4456-90F0-676272247C41}">
      <dsp:nvSpPr>
        <dsp:cNvPr id="0" name=""/>
        <dsp:cNvSpPr/>
      </dsp:nvSpPr>
      <dsp:spPr>
        <a:xfrm>
          <a:off x="4894576" y="3966127"/>
          <a:ext cx="91440" cy="186718"/>
        </a:xfrm>
        <a:custGeom>
          <a:avLst/>
          <a:gdLst/>
          <a:ahLst/>
          <a:cxnLst/>
          <a:rect l="0" t="0" r="0" b="0"/>
          <a:pathLst>
            <a:path>
              <a:moveTo>
                <a:pt x="45720" y="0"/>
              </a:moveTo>
              <a:lnTo>
                <a:pt x="45720" y="186718"/>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054981-5577-4269-B24F-DA5E23134167}">
      <dsp:nvSpPr>
        <dsp:cNvPr id="0" name=""/>
        <dsp:cNvSpPr/>
      </dsp:nvSpPr>
      <dsp:spPr>
        <a:xfrm>
          <a:off x="4603051" y="4152845"/>
          <a:ext cx="674490" cy="46679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noProof="0" dirty="0">
              <a:solidFill>
                <a:schemeClr val="tx1"/>
              </a:solidFill>
              <a:latin typeface="Calibri" panose="020F0502020204030204" pitchFamily="34" charset="0"/>
              <a:cs typeface="Calibri" panose="020F0502020204030204" pitchFamily="34" charset="0"/>
            </a:rPr>
            <a:t>x</a:t>
          </a:r>
        </a:p>
      </dsp:txBody>
      <dsp:txXfrm>
        <a:off x="4616723" y="4166517"/>
        <a:ext cx="647146" cy="439452"/>
      </dsp:txXfrm>
    </dsp:sp>
    <dsp:sp modelId="{469A5664-D54E-4E8E-92C4-945A9D6EAAC2}">
      <dsp:nvSpPr>
        <dsp:cNvPr id="0" name=""/>
        <dsp:cNvSpPr/>
      </dsp:nvSpPr>
      <dsp:spPr>
        <a:xfrm>
          <a:off x="5398579" y="698554"/>
          <a:ext cx="451970" cy="186718"/>
        </a:xfrm>
        <a:custGeom>
          <a:avLst/>
          <a:gdLst/>
          <a:ahLst/>
          <a:cxnLst/>
          <a:rect l="0" t="0" r="0" b="0"/>
          <a:pathLst>
            <a:path>
              <a:moveTo>
                <a:pt x="0" y="0"/>
              </a:moveTo>
              <a:lnTo>
                <a:pt x="0" y="93359"/>
              </a:lnTo>
              <a:lnTo>
                <a:pt x="451970" y="93359"/>
              </a:lnTo>
              <a:lnTo>
                <a:pt x="451970" y="186718"/>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65FF94-3F09-403D-AA1F-45C24F354ADB}">
      <dsp:nvSpPr>
        <dsp:cNvPr id="0" name=""/>
        <dsp:cNvSpPr/>
      </dsp:nvSpPr>
      <dsp:spPr>
        <a:xfrm>
          <a:off x="5516553" y="885272"/>
          <a:ext cx="667992" cy="46679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noProof="0">
              <a:solidFill>
                <a:schemeClr val="tx1"/>
              </a:solidFill>
              <a:latin typeface="Calibri" panose="020F0502020204030204" pitchFamily="34" charset="0"/>
              <a:cs typeface="Calibri" panose="020F0502020204030204" pitchFamily="34" charset="0"/>
            </a:rPr>
            <a:t>x</a:t>
          </a:r>
        </a:p>
      </dsp:txBody>
      <dsp:txXfrm>
        <a:off x="5530225" y="898944"/>
        <a:ext cx="640648" cy="439452"/>
      </dsp:txXfrm>
    </dsp:sp>
    <dsp:sp modelId="{24713F27-FC50-4FA2-B0C3-9DBB51BEB488}">
      <dsp:nvSpPr>
        <dsp:cNvPr id="0" name=""/>
        <dsp:cNvSpPr/>
      </dsp:nvSpPr>
      <dsp:spPr>
        <a:xfrm>
          <a:off x="5804829" y="1352068"/>
          <a:ext cx="91440" cy="186718"/>
        </a:xfrm>
        <a:custGeom>
          <a:avLst/>
          <a:gdLst/>
          <a:ahLst/>
          <a:cxnLst/>
          <a:rect l="0" t="0" r="0" b="0"/>
          <a:pathLst>
            <a:path>
              <a:moveTo>
                <a:pt x="45720" y="0"/>
              </a:moveTo>
              <a:lnTo>
                <a:pt x="45720" y="186718"/>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F3D3D9-C71A-41B1-A8BC-9E3CAF831101}">
      <dsp:nvSpPr>
        <dsp:cNvPr id="0" name=""/>
        <dsp:cNvSpPr/>
      </dsp:nvSpPr>
      <dsp:spPr>
        <a:xfrm>
          <a:off x="5516553" y="1538787"/>
          <a:ext cx="667992" cy="46679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noProof="0" dirty="0">
              <a:solidFill>
                <a:schemeClr val="tx1"/>
              </a:solidFill>
              <a:latin typeface="Calibri" panose="020F0502020204030204" pitchFamily="34" charset="0"/>
              <a:cs typeface="Calibri" panose="020F0502020204030204" pitchFamily="34" charset="0"/>
            </a:rPr>
            <a:t>x</a:t>
          </a:r>
        </a:p>
      </dsp:txBody>
      <dsp:txXfrm>
        <a:off x="5530225" y="1552459"/>
        <a:ext cx="640648" cy="439452"/>
      </dsp:txXfrm>
    </dsp:sp>
    <dsp:sp modelId="{76A3A4CE-4AAC-4E18-91DF-75C4CF1D7CD8}">
      <dsp:nvSpPr>
        <dsp:cNvPr id="0" name=""/>
        <dsp:cNvSpPr/>
      </dsp:nvSpPr>
      <dsp:spPr>
        <a:xfrm>
          <a:off x="5804829" y="2005583"/>
          <a:ext cx="91440" cy="186718"/>
        </a:xfrm>
        <a:custGeom>
          <a:avLst/>
          <a:gdLst/>
          <a:ahLst/>
          <a:cxnLst/>
          <a:rect l="0" t="0" r="0" b="0"/>
          <a:pathLst>
            <a:path>
              <a:moveTo>
                <a:pt x="45720" y="0"/>
              </a:moveTo>
              <a:lnTo>
                <a:pt x="45720" y="186718"/>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F8C9A2-39B5-4C97-9788-CE3F12F23727}">
      <dsp:nvSpPr>
        <dsp:cNvPr id="0" name=""/>
        <dsp:cNvSpPr/>
      </dsp:nvSpPr>
      <dsp:spPr>
        <a:xfrm>
          <a:off x="5516553" y="2192301"/>
          <a:ext cx="667992" cy="46679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noProof="0" dirty="0">
              <a:solidFill>
                <a:schemeClr val="tx1"/>
              </a:solidFill>
              <a:latin typeface="Calibri" panose="020F0502020204030204" pitchFamily="34" charset="0"/>
              <a:cs typeface="Calibri" panose="020F0502020204030204" pitchFamily="34" charset="0"/>
            </a:rPr>
            <a:t>x</a:t>
          </a:r>
        </a:p>
      </dsp:txBody>
      <dsp:txXfrm>
        <a:off x="5530225" y="2205973"/>
        <a:ext cx="640648" cy="439452"/>
      </dsp:txXfrm>
    </dsp:sp>
    <dsp:sp modelId="{A4350C34-BE1A-4036-8626-72F46615D7A5}">
      <dsp:nvSpPr>
        <dsp:cNvPr id="0" name=""/>
        <dsp:cNvSpPr/>
      </dsp:nvSpPr>
      <dsp:spPr>
        <a:xfrm>
          <a:off x="5804829" y="2659098"/>
          <a:ext cx="91440" cy="186718"/>
        </a:xfrm>
        <a:custGeom>
          <a:avLst/>
          <a:gdLst/>
          <a:ahLst/>
          <a:cxnLst/>
          <a:rect l="0" t="0" r="0" b="0"/>
          <a:pathLst>
            <a:path>
              <a:moveTo>
                <a:pt x="45720" y="0"/>
              </a:moveTo>
              <a:lnTo>
                <a:pt x="45720" y="186718"/>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E36F5E-F45F-47BC-BEB9-E4CB1ACBD817}">
      <dsp:nvSpPr>
        <dsp:cNvPr id="0" name=""/>
        <dsp:cNvSpPr/>
      </dsp:nvSpPr>
      <dsp:spPr>
        <a:xfrm>
          <a:off x="5516553" y="2845816"/>
          <a:ext cx="667992" cy="46679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noProof="0" dirty="0">
              <a:solidFill>
                <a:schemeClr val="tx1"/>
              </a:solidFill>
              <a:latin typeface="Calibri" panose="020F0502020204030204" pitchFamily="34" charset="0"/>
              <a:cs typeface="Calibri" panose="020F0502020204030204" pitchFamily="34" charset="0"/>
            </a:rPr>
            <a:t>x</a:t>
          </a:r>
        </a:p>
      </dsp:txBody>
      <dsp:txXfrm>
        <a:off x="5530225" y="2859488"/>
        <a:ext cx="640648" cy="439452"/>
      </dsp:txXfrm>
    </dsp:sp>
    <dsp:sp modelId="{B96C0542-7343-4754-A078-B86ED276D07A}">
      <dsp:nvSpPr>
        <dsp:cNvPr id="0" name=""/>
        <dsp:cNvSpPr/>
      </dsp:nvSpPr>
      <dsp:spPr>
        <a:xfrm>
          <a:off x="5804829" y="3312612"/>
          <a:ext cx="91440" cy="186718"/>
        </a:xfrm>
        <a:custGeom>
          <a:avLst/>
          <a:gdLst/>
          <a:ahLst/>
          <a:cxnLst/>
          <a:rect l="0" t="0" r="0" b="0"/>
          <a:pathLst>
            <a:path>
              <a:moveTo>
                <a:pt x="45720" y="0"/>
              </a:moveTo>
              <a:lnTo>
                <a:pt x="45720" y="186718"/>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5593FF-FC3F-4F0E-9998-82C184D54A07}">
      <dsp:nvSpPr>
        <dsp:cNvPr id="0" name=""/>
        <dsp:cNvSpPr/>
      </dsp:nvSpPr>
      <dsp:spPr>
        <a:xfrm>
          <a:off x="5516553" y="3499331"/>
          <a:ext cx="667992" cy="46679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noProof="0" dirty="0">
              <a:solidFill>
                <a:schemeClr val="tx1"/>
              </a:solidFill>
              <a:latin typeface="Calibri" panose="020F0502020204030204" pitchFamily="34" charset="0"/>
              <a:cs typeface="Calibri" panose="020F0502020204030204" pitchFamily="34" charset="0"/>
            </a:rPr>
            <a:t>x</a:t>
          </a:r>
        </a:p>
      </dsp:txBody>
      <dsp:txXfrm>
        <a:off x="5530225" y="3513003"/>
        <a:ext cx="640648" cy="439452"/>
      </dsp:txXfrm>
    </dsp:sp>
    <dsp:sp modelId="{B9CD9588-E822-4D0E-8C2D-7BE8B5CF3931}">
      <dsp:nvSpPr>
        <dsp:cNvPr id="0" name=""/>
        <dsp:cNvSpPr/>
      </dsp:nvSpPr>
      <dsp:spPr>
        <a:xfrm>
          <a:off x="5804829" y="3966127"/>
          <a:ext cx="91440" cy="186718"/>
        </a:xfrm>
        <a:custGeom>
          <a:avLst/>
          <a:gdLst/>
          <a:ahLst/>
          <a:cxnLst/>
          <a:rect l="0" t="0" r="0" b="0"/>
          <a:pathLst>
            <a:path>
              <a:moveTo>
                <a:pt x="45720" y="0"/>
              </a:moveTo>
              <a:lnTo>
                <a:pt x="45720" y="186718"/>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E04FBA-AA75-4263-B8AB-4FA0CF54C5E8}">
      <dsp:nvSpPr>
        <dsp:cNvPr id="0" name=""/>
        <dsp:cNvSpPr/>
      </dsp:nvSpPr>
      <dsp:spPr>
        <a:xfrm>
          <a:off x="5500452" y="4152845"/>
          <a:ext cx="700194" cy="46679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noProof="0">
              <a:solidFill>
                <a:schemeClr val="tx1"/>
              </a:solidFill>
              <a:latin typeface="Calibri" panose="020F0502020204030204" pitchFamily="34" charset="0"/>
              <a:cs typeface="Calibri" panose="020F0502020204030204" pitchFamily="34" charset="0"/>
            </a:rPr>
            <a:t>x</a:t>
          </a:r>
        </a:p>
      </dsp:txBody>
      <dsp:txXfrm>
        <a:off x="5514124" y="4166517"/>
        <a:ext cx="672850" cy="4394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1B9C59-740A-42CA-9BBE-C345BE0E2428}">
      <dsp:nvSpPr>
        <dsp:cNvPr id="0" name=""/>
        <dsp:cNvSpPr/>
      </dsp:nvSpPr>
      <dsp:spPr>
        <a:xfrm>
          <a:off x="4254" y="51402"/>
          <a:ext cx="1582628" cy="633051"/>
        </a:xfrm>
        <a:prstGeom prst="chevron">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53340" rIns="53340" bIns="53340" numCol="1" spcCol="1270" anchor="ctr" anchorCtr="0">
          <a:noAutofit/>
        </a:bodyPr>
        <a:lstStyle/>
        <a:p>
          <a:pPr marL="0" lvl="0" indent="0" algn="ctr" defTabSz="1778000">
            <a:lnSpc>
              <a:spcPct val="90000"/>
            </a:lnSpc>
            <a:spcBef>
              <a:spcPct val="0"/>
            </a:spcBef>
            <a:spcAft>
              <a:spcPct val="35000"/>
            </a:spcAft>
            <a:buNone/>
          </a:pPr>
          <a:endParaRPr lang="en-GB" sz="4000" kern="1200" noProof="0" dirty="0"/>
        </a:p>
      </dsp:txBody>
      <dsp:txXfrm>
        <a:off x="320780" y="51402"/>
        <a:ext cx="949577" cy="633051"/>
      </dsp:txXfrm>
    </dsp:sp>
    <dsp:sp modelId="{81EC12C1-05DB-4F6B-ACCA-A49158AE83F4}">
      <dsp:nvSpPr>
        <dsp:cNvPr id="0" name=""/>
        <dsp:cNvSpPr/>
      </dsp:nvSpPr>
      <dsp:spPr>
        <a:xfrm>
          <a:off x="1428620" y="51402"/>
          <a:ext cx="1582628" cy="633051"/>
        </a:xfrm>
        <a:prstGeom prst="chevron">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53340" rIns="53340" bIns="53340" numCol="1" spcCol="1270" anchor="ctr" anchorCtr="0">
          <a:noAutofit/>
        </a:bodyPr>
        <a:lstStyle/>
        <a:p>
          <a:pPr marL="0" lvl="0" indent="0" algn="ctr" defTabSz="1778000">
            <a:lnSpc>
              <a:spcPct val="90000"/>
            </a:lnSpc>
            <a:spcBef>
              <a:spcPct val="0"/>
            </a:spcBef>
            <a:spcAft>
              <a:spcPct val="35000"/>
            </a:spcAft>
            <a:buNone/>
          </a:pPr>
          <a:endParaRPr lang="en-GB" sz="4000" kern="1200" noProof="0" dirty="0"/>
        </a:p>
      </dsp:txBody>
      <dsp:txXfrm>
        <a:off x="1745146" y="51402"/>
        <a:ext cx="949577" cy="633051"/>
      </dsp:txXfrm>
    </dsp:sp>
    <dsp:sp modelId="{D4568801-DE03-4C9C-8219-39D7544BE166}">
      <dsp:nvSpPr>
        <dsp:cNvPr id="0" name=""/>
        <dsp:cNvSpPr/>
      </dsp:nvSpPr>
      <dsp:spPr>
        <a:xfrm>
          <a:off x="2852986" y="51402"/>
          <a:ext cx="1582628" cy="633051"/>
        </a:xfrm>
        <a:prstGeom prst="chevron">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53340" rIns="53340" bIns="53340" numCol="1" spcCol="1270" anchor="ctr" anchorCtr="0">
          <a:noAutofit/>
        </a:bodyPr>
        <a:lstStyle/>
        <a:p>
          <a:pPr marL="0" lvl="0" indent="0" algn="ctr" defTabSz="1778000">
            <a:lnSpc>
              <a:spcPct val="90000"/>
            </a:lnSpc>
            <a:spcBef>
              <a:spcPct val="0"/>
            </a:spcBef>
            <a:spcAft>
              <a:spcPct val="35000"/>
            </a:spcAft>
            <a:buNone/>
          </a:pPr>
          <a:endParaRPr lang="en-GB" sz="4000" kern="1200" noProof="0" dirty="0"/>
        </a:p>
      </dsp:txBody>
      <dsp:txXfrm>
        <a:off x="3169512" y="51402"/>
        <a:ext cx="949577" cy="633051"/>
      </dsp:txXfrm>
    </dsp:sp>
    <dsp:sp modelId="{35E0F6F4-F149-439F-AC06-707FC1B0FBC6}">
      <dsp:nvSpPr>
        <dsp:cNvPr id="0" name=""/>
        <dsp:cNvSpPr/>
      </dsp:nvSpPr>
      <dsp:spPr>
        <a:xfrm>
          <a:off x="4277352" y="51402"/>
          <a:ext cx="1582628" cy="633051"/>
        </a:xfrm>
        <a:prstGeom prst="chevron">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53340" rIns="53340" bIns="53340" numCol="1" spcCol="1270" anchor="ctr" anchorCtr="0">
          <a:noAutofit/>
        </a:bodyPr>
        <a:lstStyle/>
        <a:p>
          <a:pPr marL="0" lvl="0" indent="0" algn="ctr" defTabSz="1778000">
            <a:lnSpc>
              <a:spcPct val="90000"/>
            </a:lnSpc>
            <a:spcBef>
              <a:spcPct val="0"/>
            </a:spcBef>
            <a:spcAft>
              <a:spcPct val="35000"/>
            </a:spcAft>
            <a:buNone/>
          </a:pPr>
          <a:endParaRPr lang="en-GB" sz="4000" kern="1200" noProof="0" dirty="0"/>
        </a:p>
      </dsp:txBody>
      <dsp:txXfrm>
        <a:off x="4593878" y="51402"/>
        <a:ext cx="949577" cy="633051"/>
      </dsp:txXfrm>
    </dsp:sp>
    <dsp:sp modelId="{1C7024A0-6253-4E79-949C-0C42013E1DFD}">
      <dsp:nvSpPr>
        <dsp:cNvPr id="0" name=""/>
        <dsp:cNvSpPr/>
      </dsp:nvSpPr>
      <dsp:spPr>
        <a:xfrm>
          <a:off x="5701718" y="51402"/>
          <a:ext cx="1582628" cy="633051"/>
        </a:xfrm>
        <a:prstGeom prst="chevron">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53340" rIns="53340" bIns="53340" numCol="1" spcCol="1270" anchor="ctr" anchorCtr="0">
          <a:noAutofit/>
        </a:bodyPr>
        <a:lstStyle/>
        <a:p>
          <a:pPr marL="0" lvl="0" indent="0" algn="ctr" defTabSz="1778000">
            <a:lnSpc>
              <a:spcPct val="90000"/>
            </a:lnSpc>
            <a:spcBef>
              <a:spcPct val="0"/>
            </a:spcBef>
            <a:spcAft>
              <a:spcPct val="35000"/>
            </a:spcAft>
            <a:buNone/>
          </a:pPr>
          <a:endParaRPr lang="en-GB" sz="4000" kern="1200" noProof="0" dirty="0"/>
        </a:p>
      </dsp:txBody>
      <dsp:txXfrm>
        <a:off x="6018244" y="51402"/>
        <a:ext cx="949577" cy="633051"/>
      </dsp:txXfrm>
    </dsp:sp>
    <dsp:sp modelId="{17AB0BE0-3DEA-44F6-92E2-B7A7D84F8B7D}">
      <dsp:nvSpPr>
        <dsp:cNvPr id="0" name=""/>
        <dsp:cNvSpPr/>
      </dsp:nvSpPr>
      <dsp:spPr>
        <a:xfrm>
          <a:off x="7126084" y="51402"/>
          <a:ext cx="1582628" cy="633051"/>
        </a:xfrm>
        <a:prstGeom prst="chevron">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53340" rIns="53340" bIns="53340" numCol="1" spcCol="1270" anchor="ctr" anchorCtr="0">
          <a:noAutofit/>
        </a:bodyPr>
        <a:lstStyle/>
        <a:p>
          <a:pPr marL="0" lvl="0" indent="0" algn="ctr" defTabSz="1778000">
            <a:lnSpc>
              <a:spcPct val="90000"/>
            </a:lnSpc>
            <a:spcBef>
              <a:spcPct val="0"/>
            </a:spcBef>
            <a:spcAft>
              <a:spcPct val="35000"/>
            </a:spcAft>
            <a:buNone/>
          </a:pPr>
          <a:endParaRPr lang="en-GB" sz="4000" kern="1200" noProof="0" dirty="0"/>
        </a:p>
      </dsp:txBody>
      <dsp:txXfrm>
        <a:off x="7442610" y="51402"/>
        <a:ext cx="949577" cy="63305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567681E-176C-4C45-8C2E-F3F44A1BA10E}" type="datetimeFigureOut">
              <a:rPr lang="nl-NL" smtClean="0"/>
              <a:t>23-9-2019</a:t>
            </a:fld>
            <a:endParaRPr lang="nl-NL" dirty="0"/>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C31EFBE-0787-411A-9C18-BA9A6D91E515}" type="slidenum">
              <a:rPr lang="nl-NL" smtClean="0"/>
              <a:t>‹nr.›</a:t>
            </a:fld>
            <a:endParaRPr lang="nl-NL" dirty="0"/>
          </a:p>
        </p:txBody>
      </p:sp>
    </p:spTree>
    <p:extLst>
      <p:ext uri="{BB962C8B-B14F-4D97-AF65-F5344CB8AC3E}">
        <p14:creationId xmlns:p14="http://schemas.microsoft.com/office/powerpoint/2010/main" val="17978458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nl-NL" dirty="0"/>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972CD1D-7587-4564-AB82-B45EAB43081C}" type="datetimeFigureOut">
              <a:rPr lang="nl-NL"/>
              <a:pPr>
                <a:defRPr/>
              </a:pPr>
              <a:t>23-9-2019</a:t>
            </a:fld>
            <a:endParaRPr lang="nl-NL" dirty="0"/>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dirty="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noProof="0"/>
              <a:t>Klik om de modelstijlen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nl-NL" dirty="0"/>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E4BC2DFB-240E-4C70-969E-A6ABAF2C7422}" type="slidenum">
              <a:rPr lang="nl-NL"/>
              <a:pPr>
                <a:defRPr/>
              </a:pPr>
              <a:t>‹nr.›</a:t>
            </a:fld>
            <a:endParaRPr lang="nl-NL" dirty="0"/>
          </a:p>
        </p:txBody>
      </p:sp>
    </p:spTree>
    <p:extLst>
      <p:ext uri="{BB962C8B-B14F-4D97-AF65-F5344CB8AC3E}">
        <p14:creationId xmlns:p14="http://schemas.microsoft.com/office/powerpoint/2010/main" val="11305693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a:t>LEAN </a:t>
            </a:r>
            <a:r>
              <a:rPr lang="nl-NL" b="1" noProof="0" dirty="0"/>
              <a:t>DMAIC </a:t>
            </a:r>
            <a:r>
              <a:rPr lang="nl-NL" b="1" noProof="0" dirty="0" err="1"/>
              <a:t>roadmap</a:t>
            </a:r>
            <a:endParaRPr lang="nl-NL" b="1" noProof="0" dirty="0"/>
          </a:p>
          <a:p>
            <a:pPr lvl="1"/>
            <a:endParaRPr lang="nl-NL" noProof="0" dirty="0"/>
          </a:p>
          <a:p>
            <a:pPr marL="628650" lvl="1" indent="-171450">
              <a:buFont typeface="Arial" panose="020B0604020202020204" pitchFamily="34" charset="0"/>
              <a:buChar char="•"/>
            </a:pPr>
            <a:r>
              <a:rPr lang="nl-NL" b="1" noProof="0" dirty="0" err="1"/>
              <a:t>Define</a:t>
            </a:r>
            <a:r>
              <a:rPr lang="nl-NL" noProof="0" dirty="0"/>
              <a:t>	1	</a:t>
            </a:r>
            <a:r>
              <a:rPr lang="nl-NL" dirty="0"/>
              <a:t>Definieer project en bepaal afbakening</a:t>
            </a:r>
            <a:endParaRPr lang="nl-NL" noProof="0" dirty="0"/>
          </a:p>
          <a:p>
            <a:pPr marL="179387" lvl="1" indent="0">
              <a:buNone/>
            </a:pPr>
            <a:r>
              <a:rPr lang="nl-NL" noProof="0" dirty="0"/>
              <a:t>		2	</a:t>
            </a:r>
            <a:r>
              <a:rPr lang="nl-NL" dirty="0"/>
              <a:t>Definieer wat er fout is (defect) en bepaal klanteisen</a:t>
            </a:r>
            <a:endParaRPr lang="nl-NL" noProof="0" dirty="0"/>
          </a:p>
          <a:p>
            <a:pPr marL="179387" lvl="1" indent="0">
              <a:buNone/>
            </a:pPr>
            <a:r>
              <a:rPr lang="nl-NL" noProof="0" dirty="0"/>
              <a:t>		3	</a:t>
            </a:r>
            <a:r>
              <a:rPr lang="nl-NL" dirty="0"/>
              <a:t>Plan en documenteer het project</a:t>
            </a:r>
          </a:p>
          <a:p>
            <a:pPr marL="179387" lvl="1" indent="0">
              <a:buNone/>
            </a:pPr>
            <a:r>
              <a:rPr lang="nl-NL" noProof="0" dirty="0"/>
              <a:t>		4	medewerkers in het proces</a:t>
            </a:r>
          </a:p>
          <a:p>
            <a:pPr marL="628650" lvl="1" indent="-171450">
              <a:buFont typeface="Arial" panose="020B0604020202020204" pitchFamily="34" charset="0"/>
              <a:buChar char="•"/>
            </a:pPr>
            <a:r>
              <a:rPr lang="nl-NL" b="1" noProof="0" dirty="0" err="1"/>
              <a:t>Measure</a:t>
            </a:r>
            <a:r>
              <a:rPr lang="nl-NL" noProof="0" dirty="0"/>
              <a:t>	5	De gebruikte data is representatief voor het probleem / project</a:t>
            </a:r>
          </a:p>
          <a:p>
            <a:pPr marL="179387" lvl="1" indent="0">
              <a:buNone/>
            </a:pPr>
            <a:r>
              <a:rPr lang="nl-NL" noProof="0" dirty="0"/>
              <a:t>		6	</a:t>
            </a:r>
            <a:r>
              <a:rPr lang="nl-NL" dirty="0"/>
              <a:t>Bepaal de huidige prestatie of situatie</a:t>
            </a:r>
            <a:endParaRPr lang="nl-NL" noProof="0" dirty="0"/>
          </a:p>
          <a:p>
            <a:pPr marL="179387" lvl="1" indent="0">
              <a:buNone/>
            </a:pPr>
            <a:r>
              <a:rPr lang="nl-NL" noProof="0" dirty="0"/>
              <a:t>		7	</a:t>
            </a:r>
            <a:r>
              <a:rPr lang="nl-NL" dirty="0"/>
              <a:t>Bepaal verbeterdoelstellingen</a:t>
            </a:r>
            <a:endParaRPr lang="nl-NL" noProof="0" dirty="0"/>
          </a:p>
          <a:p>
            <a:pPr marL="628650" lvl="1" indent="-171450">
              <a:buFont typeface="Arial" panose="020B0604020202020204" pitchFamily="34" charset="0"/>
              <a:buChar char="•"/>
            </a:pPr>
            <a:r>
              <a:rPr lang="nl-NL" b="1" noProof="0" dirty="0" err="1"/>
              <a:t>Analyze</a:t>
            </a:r>
            <a:r>
              <a:rPr lang="nl-NL" noProof="0" dirty="0"/>
              <a:t>	8	</a:t>
            </a:r>
            <a:r>
              <a:rPr lang="nl-NL" dirty="0"/>
              <a:t>Breng het proces en de </a:t>
            </a:r>
            <a:r>
              <a:rPr lang="nl-NL" dirty="0" err="1"/>
              <a:t>inputs</a:t>
            </a:r>
            <a:r>
              <a:rPr lang="nl-NL" dirty="0"/>
              <a:t> in kaart</a:t>
            </a:r>
            <a:endParaRPr lang="nl-NL" noProof="0" dirty="0"/>
          </a:p>
          <a:p>
            <a:pPr marL="179387" lvl="1" indent="0">
              <a:buNone/>
            </a:pPr>
            <a:r>
              <a:rPr lang="nl-NL" noProof="0" dirty="0"/>
              <a:t>		9	</a:t>
            </a:r>
            <a:r>
              <a:rPr lang="nl-NL" dirty="0"/>
              <a:t>Bepaal factoren van invloed</a:t>
            </a:r>
            <a:endParaRPr lang="nl-NL" noProof="0" dirty="0"/>
          </a:p>
          <a:p>
            <a:pPr marL="179387" lvl="1" indent="0">
              <a:buNone/>
            </a:pPr>
            <a:r>
              <a:rPr lang="nl-NL" noProof="0" dirty="0"/>
              <a:t>		10	</a:t>
            </a:r>
            <a:r>
              <a:rPr lang="nl-NL" dirty="0"/>
              <a:t>Bepaal Y = f(X)</a:t>
            </a:r>
            <a:endParaRPr lang="nl-NL" noProof="0" dirty="0"/>
          </a:p>
          <a:p>
            <a:pPr marL="628650" lvl="1" indent="-171450">
              <a:buFont typeface="Arial" panose="020B0604020202020204" pitchFamily="34" charset="0"/>
              <a:buChar char="•"/>
            </a:pPr>
            <a:r>
              <a:rPr lang="nl-NL" b="1" noProof="0" dirty="0" err="1"/>
              <a:t>Improve</a:t>
            </a:r>
            <a:r>
              <a:rPr lang="nl-NL" noProof="0" dirty="0"/>
              <a:t>	11	</a:t>
            </a:r>
            <a:r>
              <a:rPr lang="nl-NL" dirty="0"/>
              <a:t>Bepaal de optimale procesinstelling</a:t>
            </a:r>
            <a:endParaRPr lang="nl-NL" noProof="0" dirty="0"/>
          </a:p>
          <a:p>
            <a:pPr marL="179387" lvl="1" indent="0">
              <a:buNone/>
            </a:pPr>
            <a:r>
              <a:rPr lang="nl-NL" noProof="0" dirty="0"/>
              <a:t>		12	</a:t>
            </a:r>
            <a:r>
              <a:rPr lang="nl-NL" dirty="0"/>
              <a:t>Implementeer de voorgestelde verbetering</a:t>
            </a:r>
            <a:endParaRPr lang="nl-NL" noProof="0" dirty="0"/>
          </a:p>
          <a:p>
            <a:pPr marL="179387" lvl="1" indent="0">
              <a:buNone/>
            </a:pPr>
            <a:r>
              <a:rPr lang="nl-NL" noProof="0" dirty="0"/>
              <a:t>		13	B</a:t>
            </a:r>
            <a:r>
              <a:rPr lang="nl-NL" dirty="0" err="1"/>
              <a:t>eschrijf</a:t>
            </a:r>
            <a:r>
              <a:rPr lang="nl-NL" dirty="0"/>
              <a:t> de impact van de ingevoerde verbetering</a:t>
            </a:r>
            <a:endParaRPr lang="nl-NL" noProof="0" dirty="0"/>
          </a:p>
          <a:p>
            <a:pPr marL="628650" lvl="1" indent="-171450">
              <a:buFont typeface="Arial" panose="020B0604020202020204" pitchFamily="34" charset="0"/>
              <a:buChar char="•"/>
            </a:pPr>
            <a:r>
              <a:rPr lang="nl-NL" b="1" noProof="0" dirty="0"/>
              <a:t>Control</a:t>
            </a:r>
            <a:r>
              <a:rPr lang="nl-NL" noProof="0" dirty="0"/>
              <a:t>	14	</a:t>
            </a:r>
            <a:r>
              <a:rPr lang="nl-NL" dirty="0"/>
              <a:t>Borg de verbetering</a:t>
            </a:r>
            <a:endParaRPr lang="nl-NL" noProof="0" dirty="0"/>
          </a:p>
          <a:p>
            <a:pPr marL="179387" lvl="1" indent="0">
              <a:buNone/>
            </a:pPr>
            <a:r>
              <a:rPr lang="nl-NL" noProof="0" dirty="0"/>
              <a:t>		15	</a:t>
            </a:r>
            <a:r>
              <a:rPr lang="nl-NL" dirty="0"/>
              <a:t>Sluit het project af</a:t>
            </a:r>
            <a:endParaRPr lang="nl-NL" noProof="0" dirty="0"/>
          </a:p>
          <a:p>
            <a:endParaRPr lang="en-US"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2</a:t>
            </a:fld>
            <a:endParaRPr lang="nl-NL" dirty="0"/>
          </a:p>
        </p:txBody>
      </p:sp>
    </p:spTree>
    <p:extLst>
      <p:ext uri="{BB962C8B-B14F-4D97-AF65-F5344CB8AC3E}">
        <p14:creationId xmlns:p14="http://schemas.microsoft.com/office/powerpoint/2010/main" val="11816202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200" b="0" i="0" u="none" strike="noStrike" kern="0" cap="none" spc="0" normalizeH="0" baseline="0" noProof="0" dirty="0">
                <a:ln>
                  <a:noFill/>
                </a:ln>
                <a:solidFill>
                  <a:srgbClr val="000000"/>
                </a:solidFill>
                <a:effectLst/>
                <a:uLnTx/>
                <a:uFillTx/>
                <a:latin typeface="Arial"/>
                <a:cs typeface="Arial" pitchFamily="34" charset="0"/>
              </a:rPr>
              <a:t>Verspillingen zijn in kaart gebracht (Muda, Mura, Muri).</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200" b="0" i="0" u="none" strike="noStrike" kern="0" cap="none" spc="0" normalizeH="0" baseline="0" noProof="0" dirty="0">
                <a:ln>
                  <a:noFill/>
                </a:ln>
                <a:solidFill>
                  <a:srgbClr val="000000"/>
                </a:solidFill>
                <a:effectLst/>
                <a:uLnTx/>
                <a:uFillTx/>
                <a:latin typeface="Arial"/>
                <a:cs typeface="Arial" pitchFamily="34" charset="0"/>
              </a:rPr>
              <a:t>Laat zien of er sprake is van processtabiliteit</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200" b="0" i="0" u="none" strike="noStrike" kern="0" cap="none" spc="0" normalizeH="0" baseline="0" noProof="0" dirty="0">
                <a:ln>
                  <a:noFill/>
                </a:ln>
                <a:solidFill>
                  <a:srgbClr val="000000"/>
                </a:solidFill>
                <a:effectLst/>
                <a:uLnTx/>
                <a:uFillTx/>
                <a:latin typeface="Arial"/>
                <a:cs typeface="Arial" pitchFamily="34" charset="0"/>
              </a:rPr>
              <a:t>Hoe is de CTQint in het verleden geweest? </a:t>
            </a:r>
            <a:r>
              <a:rPr lang="nl-NL" sz="1200" i="0" kern="0" dirty="0">
                <a:solidFill>
                  <a:srgbClr val="000000"/>
                </a:solidFill>
                <a:latin typeface="Arial"/>
                <a:cs typeface="Arial" pitchFamily="34" charset="0"/>
              </a:rPr>
              <a:t>Plot historische data of data van een steekproef of data gerelateerd aan het probleem in bijvoorbeeld een grafiek. </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200" i="0" kern="0" dirty="0">
                <a:solidFill>
                  <a:srgbClr val="000000"/>
                </a:solidFill>
                <a:latin typeface="Arial"/>
                <a:cs typeface="Arial" pitchFamily="34" charset="0"/>
              </a:rPr>
              <a:t>Indien historische data niet aanwezig is, beschrijf dan duidelijk hoe het probleem gemeten is en waarom het probleem een probleem is.</a:t>
            </a:r>
          </a:p>
          <a:p>
            <a:endParaRPr lang="nl-NL" i="0"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11</a:t>
            </a:fld>
            <a:endParaRPr lang="nl-NL" dirty="0"/>
          </a:p>
        </p:txBody>
      </p:sp>
    </p:spTree>
    <p:extLst>
      <p:ext uri="{BB962C8B-B14F-4D97-AF65-F5344CB8AC3E}">
        <p14:creationId xmlns:p14="http://schemas.microsoft.com/office/powerpoint/2010/main" val="9373876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 typeface="Arial" panose="020B0604020202020204" pitchFamily="34" charset="0"/>
              <a:buChar char="•"/>
            </a:pPr>
            <a:r>
              <a:rPr lang="nl-NL" sz="1200" i="0" kern="0" noProof="0" dirty="0">
                <a:solidFill>
                  <a:srgbClr val="000000"/>
                </a:solidFill>
                <a:latin typeface="Arial"/>
                <a:cs typeface="Arial" pitchFamily="34" charset="0"/>
              </a:rPr>
              <a:t>Verwachtingen t.a.v. verspillingen zijn gekwantificeerd of gespecificeerd (Muda, Mura, Muri).</a:t>
            </a:r>
          </a:p>
          <a:p>
            <a:pPr marL="171450" indent="-171450">
              <a:buFont typeface="Arial" panose="020B0604020202020204" pitchFamily="34" charset="0"/>
              <a:buChar char="•"/>
            </a:pPr>
            <a:r>
              <a:rPr lang="nl-NL" sz="1200" i="0" noProof="0" dirty="0">
                <a:solidFill>
                  <a:srgbClr val="000000"/>
                </a:solidFill>
                <a:latin typeface="Arial"/>
                <a:cs typeface="Arial" pitchFamily="34" charset="0"/>
              </a:rPr>
              <a:t>Beoordeel of de eerder genoemde meetbare target voor de CTQint en/of doelstelling realistisch is. </a:t>
            </a:r>
          </a:p>
          <a:p>
            <a:pPr marL="171450" indent="-171450">
              <a:buFont typeface="Arial" panose="020B0604020202020204" pitchFamily="34" charset="0"/>
              <a:buChar char="•"/>
            </a:pPr>
            <a:r>
              <a:rPr lang="nl-NL" sz="1200" i="0" noProof="0" dirty="0">
                <a:solidFill>
                  <a:srgbClr val="000000"/>
                </a:solidFill>
                <a:latin typeface="Arial"/>
                <a:cs typeface="Arial" pitchFamily="34" charset="0"/>
              </a:rPr>
              <a:t>Koppel de doelstelling aan de CTQint.</a:t>
            </a:r>
          </a:p>
          <a:p>
            <a:pPr marL="171450" indent="-171450">
              <a:buFont typeface="Arial" panose="020B0604020202020204" pitchFamily="34" charset="0"/>
              <a:buChar char="•"/>
            </a:pPr>
            <a:r>
              <a:rPr lang="nl-NL" sz="1200" i="0" noProof="0" dirty="0">
                <a:solidFill>
                  <a:srgbClr val="000000"/>
                </a:solidFill>
                <a:latin typeface="Arial"/>
                <a:cs typeface="Arial" pitchFamily="34" charset="0"/>
              </a:rPr>
              <a:t>Stel dat de CTQint deze meetwaarde haalt, is het probleem dan verholpen? Is de klant / organisatie dan tevreden?</a:t>
            </a:r>
          </a:p>
          <a:p>
            <a:endParaRPr lang="nl-NL" noProof="0"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12</a:t>
            </a:fld>
            <a:endParaRPr lang="nl-NL" dirty="0"/>
          </a:p>
        </p:txBody>
      </p:sp>
    </p:spTree>
    <p:extLst>
      <p:ext uri="{BB962C8B-B14F-4D97-AF65-F5344CB8AC3E}">
        <p14:creationId xmlns:p14="http://schemas.microsoft.com/office/powerpoint/2010/main" val="22240186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betrouwbaarheid van de data is onderzocht (van toepassing op </a:t>
            </a:r>
            <a:r>
              <a:rPr lang="nl-NL" dirty="0" err="1"/>
              <a:t>Lean</a:t>
            </a:r>
            <a:r>
              <a:rPr lang="nl-NL" dirty="0"/>
              <a:t> projecten)</a:t>
            </a:r>
            <a:endParaRPr lang="en-US"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13</a:t>
            </a:fld>
            <a:endParaRPr lang="nl-NL" dirty="0"/>
          </a:p>
        </p:txBody>
      </p:sp>
    </p:spTree>
    <p:extLst>
      <p:ext uri="{BB962C8B-B14F-4D97-AF65-F5344CB8AC3E}">
        <p14:creationId xmlns:p14="http://schemas.microsoft.com/office/powerpoint/2010/main" val="20459303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nl-NL" sz="1200" i="0" noProof="0" dirty="0">
                <a:solidFill>
                  <a:srgbClr val="000000"/>
                </a:solidFill>
                <a:latin typeface="Arial"/>
                <a:cs typeface="Arial" pitchFamily="34" charset="0"/>
              </a:rPr>
              <a:t>Gebruik een stroomdiagram voor een Lean project met kwaliteitsproblemen (rework en defects) en een VSM Current State voor een Lean project met problemen omtrent doorlooptijden.</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nl-NL" sz="1200" b="1" i="0" noProof="0" dirty="0">
              <a:solidFill>
                <a:srgbClr val="000000"/>
              </a:solidFill>
              <a:latin typeface="Arial"/>
              <a:cs typeface="Arial" pitchFamily="34" charset="0"/>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nl-NL" sz="1200" b="1" i="0" noProof="0" dirty="0">
                <a:solidFill>
                  <a:srgbClr val="000000"/>
                </a:solidFill>
                <a:latin typeface="Arial"/>
                <a:cs typeface="Arial" pitchFamily="34" charset="0"/>
              </a:rPr>
              <a:t>Output variabelen</a:t>
            </a:r>
            <a:r>
              <a:rPr lang="nl-NL" sz="1200" i="0" noProof="0" dirty="0">
                <a:solidFill>
                  <a:srgbClr val="000000"/>
                </a:solidFill>
                <a:latin typeface="Arial"/>
                <a:cs typeface="Arial" pitchFamily="34" charset="0"/>
              </a:rPr>
              <a:t>: Dit zijn de CTQs</a:t>
            </a:r>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14</a:t>
            </a:fld>
            <a:endParaRPr lang="nl-NL" dirty="0"/>
          </a:p>
        </p:txBody>
      </p:sp>
    </p:spTree>
    <p:extLst>
      <p:ext uri="{BB962C8B-B14F-4D97-AF65-F5344CB8AC3E}">
        <p14:creationId xmlns:p14="http://schemas.microsoft.com/office/powerpoint/2010/main" val="4612028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nl-NL" sz="1200" i="0" kern="1200" noProof="0" dirty="0">
                <a:solidFill>
                  <a:schemeClr val="tx1"/>
                </a:solidFill>
                <a:latin typeface="+mn-lt"/>
                <a:ea typeface="+mn-ea"/>
                <a:cs typeface="+mn-cs"/>
              </a:rPr>
              <a:t>Hou een brainstormsessie met het team over mogelijke oorzaken voor het probleem.</a:t>
            </a:r>
          </a:p>
          <a:p>
            <a:endParaRPr lang="nl-NL" noProof="0"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15</a:t>
            </a:fld>
            <a:endParaRPr lang="nl-NL" dirty="0"/>
          </a:p>
        </p:txBody>
      </p:sp>
    </p:spTree>
    <p:extLst>
      <p:ext uri="{BB962C8B-B14F-4D97-AF65-F5344CB8AC3E}">
        <p14:creationId xmlns:p14="http://schemas.microsoft.com/office/powerpoint/2010/main" val="13281953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 typeface="Arial" panose="020B0604020202020204" pitchFamily="34" charset="0"/>
              <a:buChar char="•"/>
            </a:pPr>
            <a:r>
              <a:rPr lang="nl-NL" noProof="0" dirty="0"/>
              <a:t>Verklein een groot aantal potentiële factoren van invloed tot een behapbaar klein aantal factoren. Stel een hypothese op, zet een test op en onderzoek welke factoren een significante bijdrage leveren aan het probleem.</a:t>
            </a:r>
          </a:p>
          <a:p>
            <a:pPr marL="171450" indent="-171450">
              <a:buFont typeface="Arial" panose="020B0604020202020204" pitchFamily="34" charset="0"/>
              <a:buChar char="•"/>
            </a:pPr>
            <a:r>
              <a:rPr lang="nl-NL" noProof="0" dirty="0"/>
              <a:t>Plaats je hier een lijst met oorzaken voor de slechte proces performance.</a:t>
            </a:r>
          </a:p>
          <a:p>
            <a:pPr marL="171450" indent="-171450">
              <a:buFont typeface="Arial" panose="020B0604020202020204" pitchFamily="34" charset="0"/>
              <a:buChar char="•"/>
            </a:pPr>
            <a:r>
              <a:rPr lang="nl-NL" noProof="0" dirty="0"/>
              <a:t>Gebruik hiervoor een visgraatdiagram (zie vorige slide), 5Why’s, FMEA </a:t>
            </a:r>
          </a:p>
          <a:p>
            <a:endParaRPr lang="nl-NL" noProof="0"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16</a:t>
            </a:fld>
            <a:endParaRPr lang="nl-NL" dirty="0"/>
          </a:p>
        </p:txBody>
      </p:sp>
    </p:spTree>
    <p:extLst>
      <p:ext uri="{BB962C8B-B14F-4D97-AF65-F5344CB8AC3E}">
        <p14:creationId xmlns:p14="http://schemas.microsoft.com/office/powerpoint/2010/main" val="25902552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 typeface="Arial" panose="020B0604020202020204" pitchFamily="34" charset="0"/>
              <a:buChar char="•"/>
            </a:pPr>
            <a:r>
              <a:rPr lang="nl-NL" noProof="0" dirty="0"/>
              <a:t>In geval van een Lean project komt hier het bewijs dat er een verband bestaat tussen de genoemde oorzaken en de performance van het proces.</a:t>
            </a:r>
          </a:p>
          <a:p>
            <a:pPr marL="171450" indent="-171450">
              <a:buFont typeface="Arial" panose="020B0604020202020204" pitchFamily="34" charset="0"/>
              <a:buChar char="•"/>
            </a:pPr>
            <a:r>
              <a:rPr lang="nl-NL" noProof="0" dirty="0"/>
              <a:t>Tools: Onderhoud, protocol, systeem, onbalans, takttime vs. cycle time, etc.</a:t>
            </a:r>
          </a:p>
          <a:p>
            <a:endParaRPr lang="nl-NL" noProof="0"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17</a:t>
            </a:fld>
            <a:endParaRPr lang="nl-NL" dirty="0"/>
          </a:p>
        </p:txBody>
      </p:sp>
    </p:spTree>
    <p:extLst>
      <p:ext uri="{BB962C8B-B14F-4D97-AF65-F5344CB8AC3E}">
        <p14:creationId xmlns:p14="http://schemas.microsoft.com/office/powerpoint/2010/main" val="8658998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 typeface="Arial" panose="020B0604020202020204" pitchFamily="34" charset="0"/>
              <a:buChar char="•"/>
            </a:pPr>
            <a:r>
              <a:rPr lang="nl-NL" noProof="0" dirty="0"/>
              <a:t>Hier komt de VSM Future State, of een beschrijving van het nieuwe proces, werkwijze of technische oplossing.</a:t>
            </a:r>
          </a:p>
          <a:p>
            <a:pPr marL="171450" indent="-171450">
              <a:buFont typeface="Arial" panose="020B0604020202020204" pitchFamily="34" charset="0"/>
              <a:buChar char="•"/>
            </a:pPr>
            <a:r>
              <a:rPr lang="nl-NL" noProof="0" dirty="0"/>
              <a:t>Tools: VSM Future State, procesbeschrijving, etc.</a:t>
            </a:r>
          </a:p>
          <a:p>
            <a:endParaRPr lang="nl-NL" noProof="0"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19</a:t>
            </a:fld>
            <a:endParaRPr lang="nl-NL" dirty="0"/>
          </a:p>
        </p:txBody>
      </p:sp>
    </p:spTree>
    <p:extLst>
      <p:ext uri="{BB962C8B-B14F-4D97-AF65-F5344CB8AC3E}">
        <p14:creationId xmlns:p14="http://schemas.microsoft.com/office/powerpoint/2010/main" val="38628901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 typeface="Arial" panose="020B0604020202020204" pitchFamily="34" charset="0"/>
              <a:buChar char="•"/>
            </a:pPr>
            <a:r>
              <a:rPr lang="nl-NL" noProof="0" dirty="0"/>
              <a:t>Hier wordt hier een beschrijving gegeven van de gerealiseerde verbeteringen.</a:t>
            </a:r>
          </a:p>
          <a:p>
            <a:pPr marL="171450" indent="-171450">
              <a:buFont typeface="Arial" panose="020B0604020202020204" pitchFamily="34" charset="0"/>
              <a:buChar char="•"/>
            </a:pPr>
            <a:r>
              <a:rPr lang="nl-NL" noProof="0" dirty="0"/>
              <a:t>Tools: Kaizen projecten, TPM, nieuwe specificaties, aangepast ontwerp, nieuwe tools, balancering, eliminatie van Muda, Muri, Mura, Poka Yoke, instructie medewerkers, etc.</a:t>
            </a:r>
          </a:p>
          <a:p>
            <a:endParaRPr lang="nl-NL" noProof="0"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20</a:t>
            </a:fld>
            <a:endParaRPr lang="nl-NL" dirty="0"/>
          </a:p>
        </p:txBody>
      </p:sp>
    </p:spTree>
    <p:extLst>
      <p:ext uri="{BB962C8B-B14F-4D97-AF65-F5344CB8AC3E}">
        <p14:creationId xmlns:p14="http://schemas.microsoft.com/office/powerpoint/2010/main" val="38798657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 typeface="Arial" panose="020B0604020202020204" pitchFamily="34" charset="0"/>
              <a:buChar char="•"/>
            </a:pPr>
            <a:r>
              <a:rPr lang="nl-NL" noProof="0" dirty="0"/>
              <a:t>Hier wordt een beschrijving gegeven van de resultaten van het verbeterde proces.</a:t>
            </a:r>
          </a:p>
          <a:p>
            <a:pPr marL="171450" indent="-171450">
              <a:buFont typeface="Arial" panose="020B0604020202020204" pitchFamily="34" charset="0"/>
              <a:buChar char="•"/>
            </a:pPr>
            <a:r>
              <a:rPr lang="nl-NL" noProof="0" dirty="0"/>
              <a:t>Tools: (Rolled Throughtput) Yield verbetering, doorlooptijdverbetering, Mail van blije klant, etc.</a:t>
            </a:r>
          </a:p>
          <a:p>
            <a:endParaRPr lang="nl-NL" noProof="0"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21</a:t>
            </a:fld>
            <a:endParaRPr lang="nl-NL" dirty="0"/>
          </a:p>
        </p:txBody>
      </p:sp>
    </p:spTree>
    <p:extLst>
      <p:ext uri="{BB962C8B-B14F-4D97-AF65-F5344CB8AC3E}">
        <p14:creationId xmlns:p14="http://schemas.microsoft.com/office/powerpoint/2010/main" val="1321207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 typeface="Arial" panose="020B0604020202020204" pitchFamily="34" charset="0"/>
              <a:buNone/>
            </a:pPr>
            <a:r>
              <a:rPr lang="nl-NL" sz="1200" b="1" i="0" kern="1200" noProof="0" dirty="0">
                <a:solidFill>
                  <a:schemeClr val="tx1"/>
                </a:solidFill>
                <a:latin typeface="+mn-lt"/>
                <a:ea typeface="+mn-ea"/>
                <a:cs typeface="+mn-cs"/>
              </a:rPr>
              <a:t>Probleemomschrijving: </a:t>
            </a:r>
          </a:p>
          <a:p>
            <a:pPr marL="171450" indent="-171450">
              <a:buFont typeface="Arial" panose="020B0604020202020204" pitchFamily="34" charset="0"/>
              <a:buChar char="•"/>
            </a:pPr>
            <a:r>
              <a:rPr lang="nl-NL" sz="1200" i="0" kern="1200" noProof="0" dirty="0">
                <a:solidFill>
                  <a:schemeClr val="tx1"/>
                </a:solidFill>
                <a:latin typeface="+mn-lt"/>
                <a:ea typeface="+mn-ea"/>
                <a:cs typeface="+mn-cs"/>
              </a:rPr>
              <a:t>Wat gaat er verkeerd? Bij welke klant? Hoe vaak? Hoeveel? Waarom is het een probleem? </a:t>
            </a:r>
          </a:p>
          <a:p>
            <a:pPr marL="171450" indent="-171450">
              <a:buFont typeface="Arial" panose="020B0604020202020204" pitchFamily="34" charset="0"/>
              <a:buChar char="•"/>
            </a:pPr>
            <a:r>
              <a:rPr lang="nl-NL" sz="1200" i="0" kern="1200" noProof="0" dirty="0">
                <a:solidFill>
                  <a:schemeClr val="tx1"/>
                </a:solidFill>
                <a:latin typeface="+mn-lt"/>
                <a:ea typeface="+mn-ea"/>
                <a:cs typeface="+mn-cs"/>
              </a:rPr>
              <a:t>Is het oplossen van het probleem een prioriteit voor de organisatie? De oplossing is bij de start van het project nog niet bekend?</a:t>
            </a:r>
          </a:p>
          <a:p>
            <a:pPr marL="171450" indent="-171450">
              <a:buFont typeface="Arial" panose="020B0604020202020204" pitchFamily="34" charset="0"/>
              <a:buChar char="•"/>
            </a:pPr>
            <a:r>
              <a:rPr lang="nl-NL" sz="1200" i="0" kern="1200" noProof="0" dirty="0">
                <a:solidFill>
                  <a:schemeClr val="tx1"/>
                </a:solidFill>
                <a:latin typeface="+mn-lt"/>
                <a:ea typeface="+mn-ea"/>
                <a:cs typeface="+mn-cs"/>
              </a:rPr>
              <a:t>Is de oplossing nog niet bekend?</a:t>
            </a:r>
          </a:p>
          <a:p>
            <a:pPr marL="171450" indent="-171450">
              <a:buFont typeface="Arial" panose="020B0604020202020204" pitchFamily="34" charset="0"/>
              <a:buChar char="•"/>
            </a:pPr>
            <a:r>
              <a:rPr lang="nl-NL" sz="1200" i="0" kern="1200" noProof="0" dirty="0">
                <a:solidFill>
                  <a:schemeClr val="tx1"/>
                </a:solidFill>
                <a:latin typeface="+mn-lt"/>
                <a:ea typeface="+mn-ea"/>
                <a:cs typeface="+mn-cs"/>
              </a:rPr>
              <a:t>Gebruik de 5W2H methode / SMART</a:t>
            </a:r>
          </a:p>
          <a:p>
            <a:pPr marL="171450" indent="-171450">
              <a:buFont typeface="Arial" panose="020B0604020202020204" pitchFamily="34" charset="0"/>
              <a:buChar char="•"/>
            </a:pPr>
            <a:r>
              <a:rPr lang="nl-NL" sz="1200" i="0" kern="1200" noProof="0" dirty="0">
                <a:solidFill>
                  <a:schemeClr val="tx1"/>
                </a:solidFill>
                <a:latin typeface="+mn-lt"/>
                <a:ea typeface="+mn-ea"/>
                <a:cs typeface="+mn-cs"/>
              </a:rPr>
              <a:t>Voeg een foto of tekening toe indien mogelijk</a:t>
            </a:r>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nl-NL" b="0" i="0" noProof="0" dirty="0"/>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nl-NL" b="1" i="0" noProof="0" dirty="0"/>
              <a:t>Doelstelling</a:t>
            </a:r>
            <a:r>
              <a:rPr lang="nl-NL" i="0" noProof="0" dirty="0"/>
              <a:t>: </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nl-NL" i="0" noProof="0" dirty="0"/>
              <a:t>Wat is de doelstelling? Wat willen we bereiken?</a:t>
            </a:r>
          </a:p>
          <a:p>
            <a:endParaRPr lang="nl-NL" noProof="0" dirty="0"/>
          </a:p>
          <a:p>
            <a:pPr marL="171450" indent="-171450">
              <a:buFont typeface="Arial" panose="020B0604020202020204" pitchFamily="34" charset="0"/>
              <a:buChar char="•"/>
            </a:pPr>
            <a:endParaRPr lang="nl-NL" noProof="0"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3</a:t>
            </a:fld>
            <a:endParaRPr lang="nl-NL" dirty="0"/>
          </a:p>
        </p:txBody>
      </p:sp>
    </p:spTree>
    <p:extLst>
      <p:ext uri="{BB962C8B-B14F-4D97-AF65-F5344CB8AC3E}">
        <p14:creationId xmlns:p14="http://schemas.microsoft.com/office/powerpoint/2010/main" val="29205372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200" b="1" i="0" kern="0" dirty="0">
                <a:solidFill>
                  <a:srgbClr val="000000"/>
                </a:solidFill>
                <a:latin typeface="Arial"/>
                <a:cs typeface="Arial" pitchFamily="34" charset="0"/>
              </a:rPr>
              <a:t>Open acties</a:t>
            </a:r>
            <a:r>
              <a:rPr lang="nl-NL" sz="1200" i="0" kern="0" dirty="0">
                <a:solidFill>
                  <a:srgbClr val="000000"/>
                </a:solidFill>
                <a:latin typeface="Arial"/>
                <a:cs typeface="Arial" pitchFamily="34" charset="0"/>
              </a:rPr>
              <a:t>: Zijn de juiste Controls aanwezig? Zijn er standaarden ontwikkeld of aangepast?</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b="1" i="0" dirty="0"/>
              <a:t>Documentatie</a:t>
            </a:r>
            <a:r>
              <a:rPr lang="nl-NL" i="0" dirty="0"/>
              <a:t>: </a:t>
            </a:r>
            <a:r>
              <a:rPr kumimoji="0" lang="nl-NL" sz="1200" b="0" i="0" u="none" strike="noStrike" kern="0" cap="none" spc="0" normalizeH="0" baseline="0" noProof="0" dirty="0">
                <a:ln>
                  <a:noFill/>
                </a:ln>
                <a:solidFill>
                  <a:srgbClr val="000000"/>
                </a:solidFill>
                <a:effectLst/>
                <a:uLnTx/>
                <a:uFillTx/>
                <a:latin typeface="Arial"/>
                <a:cs typeface="Arial" pitchFamily="34" charset="0"/>
              </a:rPr>
              <a:t>Zijn alle</a:t>
            </a:r>
            <a:r>
              <a:rPr kumimoji="0" lang="nl-NL" sz="1200" b="0" i="0" u="none" strike="noStrike" kern="0" cap="none" spc="0" normalizeH="0" noProof="0" dirty="0">
                <a:ln>
                  <a:noFill/>
                </a:ln>
                <a:solidFill>
                  <a:srgbClr val="000000"/>
                </a:solidFill>
                <a:effectLst/>
                <a:uLnTx/>
                <a:uFillTx/>
                <a:latin typeface="Arial"/>
                <a:cs typeface="Arial" pitchFamily="34" charset="0"/>
              </a:rPr>
              <a:t> kwaliteitsdocumenten aangepast</a:t>
            </a:r>
            <a:r>
              <a:rPr lang="nl-NL" sz="1200" i="0" kern="0" dirty="0">
                <a:solidFill>
                  <a:srgbClr val="000000"/>
                </a:solidFill>
                <a:latin typeface="Arial"/>
                <a:cs typeface="Arial" pitchFamily="34" charset="0"/>
              </a:rPr>
              <a:t> / up to date? </a:t>
            </a:r>
            <a:r>
              <a:rPr kumimoji="0" lang="nl-NL" sz="1200" b="0" i="0" u="none" strike="noStrike" kern="0" cap="none" spc="0" normalizeH="0" baseline="0" noProof="0" dirty="0">
                <a:ln>
                  <a:noFill/>
                </a:ln>
                <a:solidFill>
                  <a:srgbClr val="000000"/>
                </a:solidFill>
                <a:effectLst/>
                <a:uLnTx/>
                <a:uFillTx/>
                <a:latin typeface="Arial"/>
                <a:cs typeface="Arial" pitchFamily="34" charset="0"/>
              </a:rPr>
              <a:t>Is</a:t>
            </a:r>
            <a:r>
              <a:rPr kumimoji="0" lang="nl-NL" sz="1200" b="0" i="0" u="none" strike="noStrike" kern="0" cap="none" spc="0" normalizeH="0" noProof="0" dirty="0">
                <a:ln>
                  <a:noFill/>
                </a:ln>
                <a:solidFill>
                  <a:srgbClr val="000000"/>
                </a:solidFill>
                <a:effectLst/>
                <a:uLnTx/>
                <a:uFillTx/>
                <a:latin typeface="Arial"/>
                <a:cs typeface="Arial" pitchFamily="34" charset="0"/>
              </a:rPr>
              <a:t> iedereen juist geïnstrueerd?</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200" b="1" kern="1200" dirty="0">
                <a:solidFill>
                  <a:schemeClr val="tx1"/>
                </a:solidFill>
                <a:latin typeface="+mn-lt"/>
                <a:ea typeface="+mn-ea"/>
                <a:cs typeface="+mn-cs"/>
              </a:rPr>
              <a:t>Borging</a:t>
            </a:r>
            <a:r>
              <a:rPr lang="nl-NL" sz="1200" kern="1200" dirty="0">
                <a:solidFill>
                  <a:schemeClr val="tx1"/>
                </a:solidFill>
                <a:latin typeface="+mn-lt"/>
                <a:ea typeface="+mn-ea"/>
                <a:cs typeface="+mn-cs"/>
              </a:rPr>
              <a:t>: Wie zijn er aangewezen / aangesteld om de kwaliteit/gemaakte afspraken in de toekomst te garanderen en eventuele situaties op te pakken? Op welke wijze worden kwaliteit/gemaakte afspraken gecheckt? Geef aan hoe de prestaties van de CTQ in de toekomst wordt gemonitord.</a:t>
            </a:r>
          </a:p>
          <a:p>
            <a:endParaRPr lang="nl-NL"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23</a:t>
            </a:fld>
            <a:endParaRPr lang="nl-NL" dirty="0"/>
          </a:p>
        </p:txBody>
      </p:sp>
    </p:spTree>
    <p:extLst>
      <p:ext uri="{BB962C8B-B14F-4D97-AF65-F5344CB8AC3E}">
        <p14:creationId xmlns:p14="http://schemas.microsoft.com/office/powerpoint/2010/main" val="35984530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nl-NL" b="1" i="0" dirty="0"/>
              <a:t>Conclusies</a:t>
            </a:r>
            <a:r>
              <a:rPr lang="nl-NL" i="0" dirty="0"/>
              <a:t>: </a:t>
            </a:r>
            <a:r>
              <a:rPr kumimoji="0" lang="nl-NL" sz="1200" b="0" i="0" u="none" strike="noStrike" kern="0" cap="none" spc="0" normalizeH="0" baseline="0" noProof="0" dirty="0">
                <a:ln>
                  <a:noFill/>
                </a:ln>
                <a:solidFill>
                  <a:srgbClr val="000000"/>
                </a:solidFill>
                <a:effectLst/>
                <a:uLnTx/>
                <a:uFillTx/>
                <a:latin typeface="Arial"/>
                <a:cs typeface="Arial" pitchFamily="34" charset="0"/>
              </a:rPr>
              <a:t>Wat zijn</a:t>
            </a:r>
            <a:r>
              <a:rPr kumimoji="0" lang="nl-NL" sz="1200" b="0" i="0" u="none" strike="noStrike" kern="0" cap="none" spc="0" normalizeH="0" noProof="0" dirty="0">
                <a:ln>
                  <a:noFill/>
                </a:ln>
                <a:solidFill>
                  <a:srgbClr val="000000"/>
                </a:solidFill>
                <a:effectLst/>
                <a:uLnTx/>
                <a:uFillTx/>
                <a:latin typeface="Arial"/>
                <a:cs typeface="Arial" pitchFamily="34" charset="0"/>
              </a:rPr>
              <a:t> de belangrijkste conclusies van het project?</a:t>
            </a:r>
            <a:endParaRPr kumimoji="0" lang="nl-NL" sz="1200" b="0" i="0" u="none" strike="noStrike" kern="0" cap="none" spc="0" normalizeH="0" baseline="0" noProof="0" dirty="0">
              <a:ln>
                <a:noFill/>
              </a:ln>
              <a:solidFill>
                <a:srgbClr val="000000"/>
              </a:solidFill>
              <a:effectLst/>
              <a:uLnTx/>
              <a:uFillTx/>
              <a:latin typeface="Arial"/>
              <a:cs typeface="Arial"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b="1" i="0" dirty="0"/>
              <a:t>Aanbevelingen</a:t>
            </a:r>
            <a:r>
              <a:rPr lang="nl-NL" i="0" dirty="0"/>
              <a:t>: </a:t>
            </a:r>
            <a:r>
              <a:rPr kumimoji="0" lang="nl-NL" sz="1200" b="0" i="0" u="none" strike="noStrike" kern="0" cap="none" spc="0" normalizeH="0" baseline="0" noProof="0" dirty="0">
                <a:ln>
                  <a:noFill/>
                </a:ln>
                <a:solidFill>
                  <a:srgbClr val="000000"/>
                </a:solidFill>
                <a:effectLst/>
                <a:uLnTx/>
                <a:uFillTx/>
                <a:latin typeface="Arial"/>
                <a:cs typeface="Arial" pitchFamily="34" charset="0"/>
              </a:rPr>
              <a:t>Wat zijn</a:t>
            </a:r>
            <a:r>
              <a:rPr kumimoji="0" lang="nl-NL" sz="1200" b="0" i="0" u="none" strike="noStrike" kern="0" cap="none" spc="0" normalizeH="0" noProof="0" dirty="0">
                <a:ln>
                  <a:noFill/>
                </a:ln>
                <a:solidFill>
                  <a:srgbClr val="000000"/>
                </a:solidFill>
                <a:effectLst/>
                <a:uLnTx/>
                <a:uFillTx/>
                <a:latin typeface="Arial"/>
                <a:cs typeface="Arial" pitchFamily="34" charset="0"/>
              </a:rPr>
              <a:t> aanbevelingen van het team? </a:t>
            </a:r>
            <a:r>
              <a:rPr lang="nl-NL" sz="1200" i="0" kern="0" baseline="0" dirty="0">
                <a:solidFill>
                  <a:srgbClr val="000000"/>
                </a:solidFill>
                <a:latin typeface="Arial"/>
                <a:cs typeface="Arial" pitchFamily="34" charset="0"/>
              </a:rPr>
              <a:t>Zijn er eventuele spin offs?</a:t>
            </a:r>
            <a:endParaRPr kumimoji="0" lang="nl-NL" sz="1200" b="0" i="0" u="none" strike="noStrike" kern="0" cap="none" spc="0" normalizeH="0" baseline="0" noProof="0" dirty="0">
              <a:ln>
                <a:noFill/>
              </a:ln>
              <a:solidFill>
                <a:srgbClr val="000000"/>
              </a:solidFill>
              <a:effectLst/>
              <a:uLnTx/>
              <a:uFillTx/>
              <a:latin typeface="Arial"/>
              <a:cs typeface="Arial" pitchFamily="34" charset="0"/>
            </a:endParaRPr>
          </a:p>
          <a:p>
            <a:endParaRPr lang="nl-NL" i="0" dirty="0"/>
          </a:p>
          <a:p>
            <a:pPr marL="0" marR="0" lvl="0" indent="0" defTabSz="914400" eaLnBrk="1" fontAlgn="auto" latinLnBrk="0" hangingPunct="1">
              <a:lnSpc>
                <a:spcPct val="100000"/>
              </a:lnSpc>
              <a:spcBef>
                <a:spcPts val="0"/>
              </a:spcBef>
              <a:spcAft>
                <a:spcPts val="0"/>
              </a:spcAft>
              <a:buClrTx/>
              <a:buSzTx/>
              <a:buFontTx/>
              <a:buNone/>
              <a:tabLst/>
              <a:defRPr/>
            </a:pPr>
            <a:r>
              <a:rPr lang="nl-NL" b="1" i="0" dirty="0"/>
              <a:t>Lessons learned: </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200" b="0" i="0" u="none" strike="noStrike" kern="0" cap="none" spc="0" normalizeH="0" baseline="0" noProof="0" dirty="0">
                <a:ln>
                  <a:noFill/>
                </a:ln>
                <a:solidFill>
                  <a:srgbClr val="000000"/>
                </a:solidFill>
                <a:effectLst/>
                <a:uLnTx/>
                <a:uFillTx/>
                <a:latin typeface="Arial"/>
                <a:cs typeface="Arial" pitchFamily="34" charset="0"/>
              </a:rPr>
              <a:t>Wat zijn</a:t>
            </a:r>
            <a:r>
              <a:rPr kumimoji="0" lang="nl-NL" sz="1200" b="0" i="0" u="none" strike="noStrike" kern="0" cap="none" spc="0" normalizeH="0" noProof="0" dirty="0">
                <a:ln>
                  <a:noFill/>
                </a:ln>
                <a:solidFill>
                  <a:srgbClr val="000000"/>
                </a:solidFill>
                <a:effectLst/>
                <a:uLnTx/>
                <a:uFillTx/>
                <a:latin typeface="Arial"/>
                <a:cs typeface="Arial" pitchFamily="34" charset="0"/>
              </a:rPr>
              <a:t> de lessen die we geleerd hebben?</a:t>
            </a:r>
            <a:br>
              <a:rPr kumimoji="0" lang="nl-NL" sz="1200" b="0" i="0" u="none" strike="noStrike" kern="0" cap="none" spc="0" normalizeH="0" noProof="0" dirty="0">
                <a:ln>
                  <a:noFill/>
                </a:ln>
                <a:solidFill>
                  <a:srgbClr val="000000"/>
                </a:solidFill>
                <a:effectLst/>
                <a:uLnTx/>
                <a:uFillTx/>
                <a:latin typeface="Arial"/>
                <a:cs typeface="Arial" pitchFamily="34" charset="0"/>
              </a:rPr>
            </a:br>
            <a:r>
              <a:rPr kumimoji="0" lang="nl-NL" sz="1200" b="0" i="0" u="none" strike="noStrike" kern="0" cap="none" spc="0" normalizeH="0" noProof="0" dirty="0">
                <a:ln>
                  <a:noFill/>
                </a:ln>
                <a:solidFill>
                  <a:srgbClr val="000000"/>
                </a:solidFill>
                <a:effectLst/>
                <a:uLnTx/>
                <a:uFillTx/>
                <a:latin typeface="Arial"/>
                <a:cs typeface="Arial" pitchFamily="34" charset="0"/>
              </a:rPr>
              <a:t>Wat zouden we de volgende keer anders willen / anders doen?</a:t>
            </a:r>
          </a:p>
          <a:p>
            <a:pPr marL="171450" indent="-171450">
              <a:buFont typeface="Arial" panose="020B0604020202020204" pitchFamily="34" charset="0"/>
              <a:buChar char="•"/>
            </a:pPr>
            <a:r>
              <a:rPr lang="nl-NL" sz="1200" i="0" kern="0" baseline="0" dirty="0">
                <a:solidFill>
                  <a:srgbClr val="000000"/>
                </a:solidFill>
                <a:latin typeface="Arial"/>
                <a:cs typeface="Arial" pitchFamily="34" charset="0"/>
              </a:rPr>
              <a:t>Gaan onze collega's niet dezelfde fouten maken?</a:t>
            </a:r>
            <a:r>
              <a:rPr lang="nl-NL" sz="1200" i="0" dirty="0"/>
              <a:t> </a:t>
            </a:r>
          </a:p>
          <a:p>
            <a:pPr marL="171450" indent="-171450">
              <a:buFont typeface="Arial" panose="020B0604020202020204" pitchFamily="34" charset="0"/>
              <a:buChar char="•"/>
            </a:pPr>
            <a:r>
              <a:rPr lang="nl-NL" sz="1200" i="0" dirty="0"/>
              <a:t>T.a.v. veranderkundige kant:</a:t>
            </a:r>
          </a:p>
          <a:p>
            <a:pPr marL="171450" indent="-171450">
              <a:buFont typeface="Arial" panose="020B0604020202020204" pitchFamily="34" charset="0"/>
              <a:buChar char="•"/>
            </a:pPr>
            <a:r>
              <a:rPr lang="nl-NL" sz="1200" i="0" dirty="0"/>
              <a:t>Hoe heb je de organisatie meegekregen?</a:t>
            </a:r>
          </a:p>
          <a:p>
            <a:pPr marL="171450" indent="-171450">
              <a:buFont typeface="Arial" panose="020B0604020202020204" pitchFamily="34" charset="0"/>
              <a:buChar char="•"/>
            </a:pPr>
            <a:r>
              <a:rPr lang="nl-NL" sz="1200" i="0" dirty="0"/>
              <a:t>Hoe ben je met de weerstand omgegaan en hoe heb je dat weten om te zetten naar veranderbereidheid?</a:t>
            </a:r>
          </a:p>
          <a:p>
            <a:pPr marL="171450" indent="-171450">
              <a:buFont typeface="Arial" panose="020B0604020202020204" pitchFamily="34" charset="0"/>
              <a:buChar char="•"/>
            </a:pPr>
            <a:r>
              <a:rPr lang="nl-NL" sz="1200" i="0" dirty="0"/>
              <a:t>Welke cultuuraspecten ben je tegengekomen en hoe ben je daar mee omgegaan?</a:t>
            </a:r>
          </a:p>
          <a:p>
            <a:pPr marL="171450" indent="-171450">
              <a:buFont typeface="Arial" panose="020B0604020202020204" pitchFamily="34" charset="0"/>
              <a:buChar char="•"/>
            </a:pPr>
            <a:r>
              <a:rPr lang="nl-NL" sz="1200" i="0" dirty="0"/>
              <a:t>Wat zou je de volgende keer anders willen/anders doen?</a:t>
            </a:r>
            <a:endParaRPr lang="nl-NL" sz="1198" i="0" kern="0" dirty="0">
              <a:solidFill>
                <a:srgbClr val="000000"/>
              </a:solidFill>
              <a:latin typeface="Arial"/>
              <a:cs typeface="Arial"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nl-NL" sz="1200" b="0" i="0" u="none" strike="noStrike" kern="0" cap="none" spc="0" normalizeH="0" baseline="0" noProof="0" dirty="0">
              <a:ln>
                <a:noFill/>
              </a:ln>
              <a:solidFill>
                <a:srgbClr val="000000"/>
              </a:solidFill>
              <a:effectLst/>
              <a:uLnTx/>
              <a:uFillTx/>
              <a:latin typeface="Arial"/>
              <a:cs typeface="Arial" pitchFamily="34" charset="0"/>
            </a:endParaRPr>
          </a:p>
          <a:p>
            <a:endParaRPr lang="nl-NL" i="0"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24</a:t>
            </a:fld>
            <a:endParaRPr lang="nl-NL" dirty="0"/>
          </a:p>
        </p:txBody>
      </p:sp>
    </p:spTree>
    <p:extLst>
      <p:ext uri="{BB962C8B-B14F-4D97-AF65-F5344CB8AC3E}">
        <p14:creationId xmlns:p14="http://schemas.microsoft.com/office/powerpoint/2010/main" val="3828947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200" b="0" i="0" u="none" strike="noStrike" kern="0" cap="none" spc="0" normalizeH="0" baseline="0" noProof="0" dirty="0">
                <a:ln>
                  <a:noFill/>
                </a:ln>
                <a:solidFill>
                  <a:srgbClr val="000000"/>
                </a:solidFill>
                <a:effectLst/>
                <a:uLnTx/>
                <a:uFillTx/>
                <a:latin typeface="Arial"/>
                <a:cs typeface="Arial" pitchFamily="34" charset="0"/>
              </a:rPr>
              <a:t>Zijn de (meetbare) doelstellingen gehaald?</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200" i="0" kern="0" dirty="0">
                <a:solidFill>
                  <a:srgbClr val="000000"/>
                </a:solidFill>
                <a:latin typeface="Arial"/>
                <a:cs typeface="Arial" pitchFamily="34" charset="0"/>
              </a:rPr>
              <a:t>Wat zijn de gerealiseerde besparingen en hoe verhouden deze zich tot de beoogde besparingen? </a:t>
            </a:r>
            <a:r>
              <a:rPr kumimoji="0" lang="nl-NL" sz="1200" b="0" i="0" u="none" strike="noStrike" kern="0" cap="none" spc="0" normalizeH="0" baseline="0" noProof="0" dirty="0">
                <a:ln>
                  <a:noFill/>
                </a:ln>
                <a:solidFill>
                  <a:srgbClr val="000000"/>
                </a:solidFill>
                <a:effectLst/>
                <a:uLnTx/>
                <a:uFillTx/>
                <a:latin typeface="Arial"/>
                <a:cs typeface="Arial" pitchFamily="34" charset="0"/>
              </a:rPr>
              <a:t>(hard</a:t>
            </a:r>
            <a:r>
              <a:rPr kumimoji="0" lang="nl-NL" sz="1200" b="0" i="0" u="none" strike="noStrike" kern="0" cap="none" spc="0" normalizeH="0" noProof="0" dirty="0">
                <a:ln>
                  <a:noFill/>
                </a:ln>
                <a:solidFill>
                  <a:srgbClr val="000000"/>
                </a:solidFill>
                <a:effectLst/>
                <a:uLnTx/>
                <a:uFillTx/>
                <a:latin typeface="Arial"/>
                <a:cs typeface="Arial" pitchFamily="34" charset="0"/>
              </a:rPr>
              <a:t> en soft)</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200" i="0" kern="0" baseline="0" dirty="0">
                <a:solidFill>
                  <a:srgbClr val="000000"/>
                </a:solidFill>
                <a:latin typeface="Arial"/>
                <a:cs typeface="Arial" pitchFamily="34" charset="0"/>
              </a:rPr>
              <a:t>Efficiëntieverbetering,</a:t>
            </a:r>
            <a:r>
              <a:rPr lang="nl-NL" sz="1200" i="0" kern="0" dirty="0">
                <a:solidFill>
                  <a:srgbClr val="000000"/>
                </a:solidFill>
                <a:latin typeface="Arial"/>
                <a:cs typeface="Arial" pitchFamily="34" charset="0"/>
              </a:rPr>
              <a:t> reductie van bewerkingstijden of doorlooptijden, vermindering van defects en uitval, verbetering OEE / TTE percentage etc.</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nl-NL" sz="1200" i="0" kern="0" dirty="0">
              <a:solidFill>
                <a:srgbClr val="000000"/>
              </a:solidFill>
              <a:latin typeface="Arial"/>
              <a:cs typeface="Arial" pitchFamily="34" charset="0"/>
            </a:endParaRPr>
          </a:p>
          <a:p>
            <a:endParaRPr lang="nl-NL" b="1"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25</a:t>
            </a:fld>
            <a:endParaRPr lang="nl-NL" dirty="0"/>
          </a:p>
        </p:txBody>
      </p:sp>
    </p:spTree>
    <p:extLst>
      <p:ext uri="{BB962C8B-B14F-4D97-AF65-F5344CB8AC3E}">
        <p14:creationId xmlns:p14="http://schemas.microsoft.com/office/powerpoint/2010/main" val="36410834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Arial"/>
                <a:cs typeface="Arial" pitchFamily="34" charset="0"/>
              </a:rPr>
              <a:t>*Handtekening controller is niet van toepassing op </a:t>
            </a:r>
            <a:r>
              <a:rPr kumimoji="0" lang="nl-NL" sz="1200" b="0" i="0" u="none" strike="noStrike" kern="0" cap="none" spc="0" normalizeH="0" baseline="0" noProof="0" dirty="0" err="1">
                <a:ln>
                  <a:noFill/>
                </a:ln>
                <a:solidFill>
                  <a:srgbClr val="000000"/>
                </a:solidFill>
                <a:effectLst/>
                <a:uLnTx/>
                <a:uFillTx/>
                <a:latin typeface="Arial"/>
                <a:cs typeface="Arial" pitchFamily="34" charset="0"/>
              </a:rPr>
              <a:t>Lean</a:t>
            </a:r>
            <a:r>
              <a:rPr kumimoji="0" lang="nl-NL" sz="1200" b="0" i="0" u="none" strike="noStrike" kern="0" cap="none" spc="0" normalizeH="0" baseline="0" noProof="0" dirty="0">
                <a:ln>
                  <a:noFill/>
                </a:ln>
                <a:solidFill>
                  <a:srgbClr val="000000"/>
                </a:solidFill>
                <a:effectLst/>
                <a:uLnTx/>
                <a:uFillTx/>
                <a:latin typeface="Arial"/>
                <a:cs typeface="Arial" pitchFamily="34" charset="0"/>
              </a:rPr>
              <a:t> projecten</a:t>
            </a:r>
          </a:p>
          <a:p>
            <a:endParaRPr lang="en-US"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26</a:t>
            </a:fld>
            <a:endParaRPr lang="nl-NL" dirty="0"/>
          </a:p>
        </p:txBody>
      </p:sp>
    </p:spTree>
    <p:extLst>
      <p:ext uri="{BB962C8B-B14F-4D97-AF65-F5344CB8AC3E}">
        <p14:creationId xmlns:p14="http://schemas.microsoft.com/office/powerpoint/2010/main" val="9341330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28</a:t>
            </a:fld>
            <a:endParaRPr lang="nl-NL" dirty="0"/>
          </a:p>
        </p:txBody>
      </p:sp>
    </p:spTree>
    <p:extLst>
      <p:ext uri="{BB962C8B-B14F-4D97-AF65-F5344CB8AC3E}">
        <p14:creationId xmlns:p14="http://schemas.microsoft.com/office/powerpoint/2010/main" val="41609186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nl-NL" b="1" i="0" noProof="0" dirty="0"/>
              <a:t>Meetbare doelstelling</a:t>
            </a:r>
            <a:r>
              <a:rPr lang="nl-NL" i="0" noProof="0" dirty="0"/>
              <a:t>: </a:t>
            </a:r>
            <a:r>
              <a:rPr lang="nl-NL" sz="1200" i="0" kern="1200" noProof="0" dirty="0">
                <a:solidFill>
                  <a:schemeClr val="tx1"/>
                </a:solidFill>
                <a:latin typeface="+mn-lt"/>
                <a:ea typeface="+mn-ea"/>
                <a:cs typeface="Arial" pitchFamily="34" charset="0"/>
              </a:rPr>
              <a:t>Geef de meetbare grootheid van de doelstelling of oplossing aan. Hoeveel / hoe vaak / wanneer is het goed?</a:t>
            </a:r>
            <a:endParaRPr lang="nl-NL" i="0" noProof="0"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nl-NL" b="1" i="0" noProof="0" dirty="0"/>
              <a:t>Afbakening In Scope</a:t>
            </a:r>
            <a:r>
              <a:rPr lang="nl-NL" i="0" noProof="0" dirty="0"/>
              <a:t>: </a:t>
            </a:r>
            <a:r>
              <a:rPr lang="nl-NL" sz="1200" i="0" kern="1200" noProof="0" dirty="0">
                <a:solidFill>
                  <a:schemeClr val="tx1"/>
                </a:solidFill>
                <a:latin typeface="+mn-lt"/>
                <a:ea typeface="+mn-ea"/>
                <a:cs typeface="Arial" pitchFamily="34" charset="0"/>
              </a:rPr>
              <a:t>Wat is de afbakening van het project? Waar gaat het team zich op richten? (afdeling, product, klant, machine, omvang?</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nl-NL" sz="1200" b="1" i="0" kern="1200" noProof="0" dirty="0">
                <a:solidFill>
                  <a:schemeClr val="tx1"/>
                </a:solidFill>
                <a:latin typeface="+mn-lt"/>
                <a:ea typeface="+mn-ea"/>
                <a:cs typeface="Arial" pitchFamily="34" charset="0"/>
              </a:rPr>
              <a:t>A</a:t>
            </a:r>
            <a:r>
              <a:rPr lang="nl-NL" b="1" i="0" noProof="0" dirty="0"/>
              <a:t>fbakening Out of Scope</a:t>
            </a:r>
            <a:r>
              <a:rPr lang="nl-NL" i="0" noProof="0" dirty="0"/>
              <a:t>: </a:t>
            </a:r>
            <a:r>
              <a:rPr lang="nl-NL" sz="1200" i="0" kern="1200" noProof="0" dirty="0">
                <a:solidFill>
                  <a:schemeClr val="tx1"/>
                </a:solidFill>
                <a:latin typeface="+mn-lt"/>
                <a:ea typeface="+mn-ea"/>
                <a:cs typeface="Arial" pitchFamily="34" charset="0"/>
              </a:rPr>
              <a:t>Waar gaat het team zich niet op richten? (afdeling, product, klant, machine, omvang? </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nl-NL" b="1" i="0" noProof="0" dirty="0"/>
              <a:t>Tastbare resultaten</a:t>
            </a:r>
            <a:r>
              <a:rPr lang="nl-NL" i="0" noProof="0" dirty="0"/>
              <a:t>: </a:t>
            </a:r>
            <a:r>
              <a:rPr lang="nl-NL" sz="1200" i="0" kern="1200" noProof="0" dirty="0">
                <a:solidFill>
                  <a:schemeClr val="tx1"/>
                </a:solidFill>
                <a:latin typeface="+mn-lt"/>
                <a:ea typeface="+mn-ea"/>
                <a:cs typeface="Arial" pitchFamily="34" charset="0"/>
              </a:rPr>
              <a:t>Welk aantoonbaar bewijs gaat er op tafel gelegd worden om aan te tonen dat het probleem is opgelost? Wat is de afspraak met de Champion?</a:t>
            </a:r>
            <a:endParaRPr lang="nl-NL" i="0" noProof="0"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nl-NL" b="1" i="0" noProof="0" dirty="0"/>
              <a:t>Harde besparingen</a:t>
            </a:r>
            <a:r>
              <a:rPr lang="nl-NL" i="0" noProof="0" dirty="0"/>
              <a:t>: </a:t>
            </a:r>
            <a:r>
              <a:rPr lang="nl-NL" sz="1200" i="0" kern="1200" noProof="0" dirty="0">
                <a:solidFill>
                  <a:schemeClr val="tx1"/>
                </a:solidFill>
                <a:latin typeface="+mn-lt"/>
                <a:ea typeface="+mn-ea"/>
                <a:cs typeface="Arial" pitchFamily="34" charset="0"/>
              </a:rPr>
              <a:t>Geef een samenvatting van de berekening die een inschatting geeft van de beoogde harde besparingen, op jaarbasis (xxx k€ / jaar). Voeg eventueel een aparte slide toe.</a:t>
            </a:r>
            <a:endParaRPr lang="nl-NL" i="0" noProof="0"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nl-NL" b="1" i="0" noProof="0" dirty="0"/>
              <a:t>Zachte besparingen</a:t>
            </a:r>
            <a:r>
              <a:rPr lang="nl-NL" i="0" noProof="0" dirty="0"/>
              <a:t>: </a:t>
            </a:r>
            <a:r>
              <a:rPr lang="nl-NL" sz="1200" i="0" kern="1200" noProof="0" dirty="0">
                <a:solidFill>
                  <a:schemeClr val="tx1"/>
                </a:solidFill>
                <a:latin typeface="+mn-lt"/>
                <a:ea typeface="+mn-ea"/>
                <a:cs typeface="Arial" pitchFamily="34" charset="0"/>
              </a:rPr>
              <a:t>Voeg bijkomende leuke opbrengsten toe, die niet in geld zijn uit te drukken, zoals tevreden klanten en blije medewerkers.</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nl-NL" sz="1200" b="1" i="0" kern="1200" noProof="0" dirty="0">
                <a:solidFill>
                  <a:schemeClr val="tx1"/>
                </a:solidFill>
                <a:latin typeface="+mn-lt"/>
                <a:ea typeface="+mn-ea"/>
                <a:cs typeface="Arial" pitchFamily="34" charset="0"/>
              </a:rPr>
              <a:t>Risico beheersing</a:t>
            </a:r>
            <a:r>
              <a:rPr lang="nl-NL" sz="1200" i="0" kern="1200" noProof="0" dirty="0">
                <a:solidFill>
                  <a:schemeClr val="tx1"/>
                </a:solidFill>
                <a:latin typeface="+mn-lt"/>
                <a:ea typeface="+mn-ea"/>
                <a:cs typeface="Arial" pitchFamily="34" charset="0"/>
              </a:rPr>
              <a:t>: Wat zijn de grootste risico’s van dit project? Hoe beheers je de risico’s?</a:t>
            </a:r>
          </a:p>
          <a:p>
            <a:pPr marL="171450" indent="-171450">
              <a:buFont typeface="Arial" panose="020B0604020202020204" pitchFamily="34" charset="0"/>
              <a:buChar char="•"/>
            </a:pPr>
            <a:endParaRPr lang="nl-NL" i="0" noProof="0"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4</a:t>
            </a:fld>
            <a:endParaRPr lang="nl-NL" dirty="0"/>
          </a:p>
        </p:txBody>
      </p:sp>
    </p:spTree>
    <p:extLst>
      <p:ext uri="{BB962C8B-B14F-4D97-AF65-F5344CB8AC3E}">
        <p14:creationId xmlns:p14="http://schemas.microsoft.com/office/powerpoint/2010/main" val="3748679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nl-NL" b="1" i="0" noProof="0" dirty="0"/>
              <a:t>VOC</a:t>
            </a:r>
            <a:r>
              <a:rPr lang="nl-NL" i="0" noProof="0" dirty="0"/>
              <a:t>: </a:t>
            </a:r>
            <a:r>
              <a:rPr lang="nl-NL" sz="1200" i="0" kern="1200" noProof="0" dirty="0">
                <a:solidFill>
                  <a:schemeClr val="tx1"/>
                </a:solidFill>
                <a:latin typeface="+mn-lt"/>
                <a:ea typeface="+mn-ea"/>
                <a:cs typeface="Arial" pitchFamily="34" charset="0"/>
              </a:rPr>
              <a:t>Voice of Customer mag vaag zijn en is bijv. afkomstig van Net Promoter Score, KANO, Pareto etc.</a:t>
            </a:r>
            <a:endParaRPr lang="nl-NL" i="0" noProof="0" dirty="0"/>
          </a:p>
          <a:p>
            <a:pPr marL="171450" indent="-171450">
              <a:buFont typeface="Arial" panose="020B0604020202020204" pitchFamily="34" charset="0"/>
              <a:buChar char="•"/>
            </a:pPr>
            <a:r>
              <a:rPr lang="nl-NL" b="1" i="0" noProof="0" dirty="0"/>
              <a:t>CTQext</a:t>
            </a:r>
            <a:r>
              <a:rPr lang="nl-NL" i="0" noProof="0" dirty="0"/>
              <a:t>: De CTQext is de meetbare grootheid waarop de klant het product/dienst beoordeelt. Dit getal is gekoppeld aan ‘het probleem’ of ‘de klacht’ of ‘de uitval’</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nl-NL" b="1" i="0" noProof="0" dirty="0"/>
              <a:t>CTQint</a:t>
            </a:r>
            <a:r>
              <a:rPr lang="nl-NL" i="0" noProof="0" dirty="0"/>
              <a:t>: De CTQint is de meetbare grotheden waarop de interne organisatie de kwaliteit van het product of dienst meet. Is deze waarde goed genoeg om aan de CTQext te voldoen?</a:t>
            </a:r>
          </a:p>
          <a:p>
            <a:endParaRPr lang="nl-NL" i="0" noProof="0"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5</a:t>
            </a:fld>
            <a:endParaRPr lang="nl-NL" dirty="0"/>
          </a:p>
        </p:txBody>
      </p:sp>
    </p:spTree>
    <p:extLst>
      <p:ext uri="{BB962C8B-B14F-4D97-AF65-F5344CB8AC3E}">
        <p14:creationId xmlns:p14="http://schemas.microsoft.com/office/powerpoint/2010/main" val="1019834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 typeface="Arial" panose="020B0604020202020204" pitchFamily="34" charset="0"/>
              <a:buChar char="•"/>
            </a:pPr>
            <a:r>
              <a:rPr lang="nl-NL" b="1" dirty="0"/>
              <a:t>Resource manager</a:t>
            </a:r>
            <a:r>
              <a:rPr lang="nl-NL" dirty="0"/>
              <a:t>: Optioneel, diegene die zorgt voor de middelen</a:t>
            </a:r>
          </a:p>
          <a:p>
            <a:pPr marL="171450" indent="-171450">
              <a:buFont typeface="Arial" panose="020B0604020202020204" pitchFamily="34" charset="0"/>
              <a:buChar char="•"/>
            </a:pPr>
            <a:r>
              <a:rPr lang="nl-NL" b="1" dirty="0"/>
              <a:t>Champion</a:t>
            </a:r>
            <a:r>
              <a:rPr lang="nl-NL" dirty="0"/>
              <a:t>: Opdrachtgever</a:t>
            </a:r>
          </a:p>
          <a:p>
            <a:pPr marL="171450" indent="-171450">
              <a:buFont typeface="Arial" panose="020B0604020202020204" pitchFamily="34" charset="0"/>
              <a:buChar char="•"/>
            </a:pPr>
            <a:r>
              <a:rPr lang="nl-NL" b="1" dirty="0"/>
              <a:t>Gebruiker</a:t>
            </a:r>
            <a:r>
              <a:rPr lang="nl-NL" dirty="0"/>
              <a:t>: Optioneel, diegene die blij wordt van het resultaat</a:t>
            </a:r>
          </a:p>
          <a:p>
            <a:pPr marL="171450" indent="-171450">
              <a:buFont typeface="Arial" panose="020B0604020202020204" pitchFamily="34" charset="0"/>
              <a:buChar char="•"/>
            </a:pPr>
            <a:r>
              <a:rPr lang="nl-NL" b="1" dirty="0"/>
              <a:t>MBB</a:t>
            </a:r>
            <a:r>
              <a:rPr lang="nl-NL" dirty="0"/>
              <a:t>: Ervaren coach</a:t>
            </a:r>
          </a:p>
          <a:p>
            <a:pPr marL="171450" indent="-171450">
              <a:buFont typeface="Arial" panose="020B0604020202020204" pitchFamily="34" charset="0"/>
              <a:buChar char="•"/>
            </a:pPr>
            <a:r>
              <a:rPr lang="nl-NL" b="1" dirty="0"/>
              <a:t>Project</a:t>
            </a:r>
            <a:r>
              <a:rPr lang="nl-NL" dirty="0"/>
              <a:t> </a:t>
            </a:r>
            <a:r>
              <a:rPr lang="nl-NL" b="1" dirty="0"/>
              <a:t>manager</a:t>
            </a:r>
            <a:r>
              <a:rPr lang="nl-NL" dirty="0"/>
              <a:t>: Opdrachtnemer</a:t>
            </a:r>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6</a:t>
            </a:fld>
            <a:endParaRPr lang="nl-NL" dirty="0"/>
          </a:p>
        </p:txBody>
      </p:sp>
    </p:spTree>
    <p:extLst>
      <p:ext uri="{BB962C8B-B14F-4D97-AF65-F5344CB8AC3E}">
        <p14:creationId xmlns:p14="http://schemas.microsoft.com/office/powerpoint/2010/main" val="22785500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nl-NL" sz="1200" i="0" kern="1200" noProof="0" dirty="0">
                <a:solidFill>
                  <a:schemeClr val="tx1"/>
                </a:solidFill>
                <a:latin typeface="+mn-lt"/>
                <a:ea typeface="+mn-ea"/>
                <a:cs typeface="+mn-cs"/>
              </a:rPr>
              <a:t>Een SIPOC of Spaghettidiagram is een verplicht element om het proces op hoofdlijnen te beschrijven en te visualiseren</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nl-NL" sz="1200" i="0" kern="1200" noProof="0" dirty="0">
              <a:solidFill>
                <a:schemeClr val="tx1"/>
              </a:solidFill>
              <a:latin typeface="+mn-lt"/>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nl-NL" sz="1200" b="1" i="0" kern="1200" noProof="0" dirty="0">
                <a:solidFill>
                  <a:schemeClr val="tx1"/>
                </a:solidFill>
                <a:latin typeface="+mn-lt"/>
                <a:ea typeface="+mn-ea"/>
                <a:cs typeface="+mn-cs"/>
              </a:rPr>
              <a:t>Leverancier</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nl-NL" sz="1200" b="1" i="0" kern="1200" noProof="0" dirty="0">
                <a:solidFill>
                  <a:schemeClr val="tx1"/>
                </a:solidFill>
                <a:latin typeface="+mn-lt"/>
                <a:ea typeface="+mn-ea"/>
                <a:cs typeface="+mn-cs"/>
              </a:rPr>
              <a:t>Inputs</a:t>
            </a:r>
            <a:r>
              <a:rPr lang="nl-NL" sz="1200" i="0" kern="1200" noProof="0" dirty="0">
                <a:solidFill>
                  <a:schemeClr val="tx1"/>
                </a:solidFill>
                <a:latin typeface="+mn-lt"/>
                <a:ea typeface="+mn-ea"/>
                <a:cs typeface="+mn-cs"/>
              </a:rPr>
              <a:t>: Inputvariabelen, ruisfactoren, procedures / protocollen</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nl-NL" sz="1200" b="1" i="0" kern="1200" noProof="0" dirty="0">
                <a:solidFill>
                  <a:schemeClr val="tx1"/>
                </a:solidFill>
                <a:latin typeface="+mn-lt"/>
                <a:ea typeface="+mn-ea"/>
                <a:cs typeface="+mn-cs"/>
              </a:rPr>
              <a:t>Proces</a:t>
            </a:r>
            <a:r>
              <a:rPr lang="nl-NL" sz="1200" i="0" kern="1200" noProof="0" dirty="0">
                <a:solidFill>
                  <a:schemeClr val="tx1"/>
                </a:solidFill>
                <a:latin typeface="+mn-lt"/>
                <a:ea typeface="+mn-ea"/>
                <a:cs typeface="+mn-cs"/>
              </a:rPr>
              <a:t>: Indien nodig, geef een detailuitwerking van het proces</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nl-NL" sz="1200" b="1" i="0" kern="1200" noProof="0" dirty="0">
                <a:solidFill>
                  <a:schemeClr val="tx1"/>
                </a:solidFill>
                <a:latin typeface="+mn-lt"/>
                <a:ea typeface="+mn-ea"/>
                <a:cs typeface="+mn-cs"/>
              </a:rPr>
              <a:t>Outputs</a:t>
            </a:r>
            <a:r>
              <a:rPr lang="nl-NL" sz="1200" i="0" kern="1200" noProof="0" dirty="0">
                <a:solidFill>
                  <a:schemeClr val="tx1"/>
                </a:solidFill>
                <a:latin typeface="+mn-lt"/>
                <a:ea typeface="+mn-ea"/>
                <a:cs typeface="+mn-cs"/>
              </a:rPr>
              <a:t>: Outputvariabelen</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nl-NL" sz="1200" b="1" i="0" kern="1200" noProof="0" dirty="0">
                <a:solidFill>
                  <a:schemeClr val="tx1"/>
                </a:solidFill>
                <a:latin typeface="+mn-lt"/>
                <a:ea typeface="+mn-ea"/>
                <a:cs typeface="+mn-cs"/>
              </a:rPr>
              <a:t>Klant</a:t>
            </a:r>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7</a:t>
            </a:fld>
            <a:endParaRPr lang="nl-NL" dirty="0"/>
          </a:p>
        </p:txBody>
      </p:sp>
    </p:spTree>
    <p:extLst>
      <p:ext uri="{BB962C8B-B14F-4D97-AF65-F5344CB8AC3E}">
        <p14:creationId xmlns:p14="http://schemas.microsoft.com/office/powerpoint/2010/main" val="40300345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 typeface="Arial" panose="020B0604020202020204" pitchFamily="34" charset="0"/>
              <a:buChar char="•"/>
            </a:pPr>
            <a:r>
              <a:rPr lang="nl-NL" sz="1198" i="0" kern="1200" noProof="0" dirty="0">
                <a:solidFill>
                  <a:schemeClr val="tx1"/>
                </a:solidFill>
                <a:latin typeface="+mn-lt"/>
                <a:ea typeface="+mn-ea"/>
                <a:cs typeface="Arial" pitchFamily="34" charset="0"/>
              </a:rPr>
              <a:t>Wie gaan straks het vernieuwde proces uitvoeren?</a:t>
            </a:r>
          </a:p>
          <a:p>
            <a:pPr marL="171450" indent="-171450">
              <a:buFont typeface="Arial" panose="020B0604020202020204" pitchFamily="34" charset="0"/>
              <a:buChar char="•"/>
            </a:pPr>
            <a:r>
              <a:rPr lang="nl-NL" sz="1198" i="0" kern="1200" noProof="0" dirty="0">
                <a:solidFill>
                  <a:schemeClr val="tx1"/>
                </a:solidFill>
                <a:latin typeface="+mn-lt"/>
                <a:ea typeface="+mn-ea"/>
                <a:cs typeface="Arial" pitchFamily="34" charset="0"/>
              </a:rPr>
              <a:t>Is er weerstand tegen veranderingen?</a:t>
            </a:r>
          </a:p>
          <a:p>
            <a:pPr marL="171450" indent="-171450">
              <a:buFont typeface="Arial" panose="020B0604020202020204" pitchFamily="34" charset="0"/>
              <a:buChar char="•"/>
            </a:pPr>
            <a:r>
              <a:rPr lang="nl-NL" sz="1198" i="0" kern="1200" noProof="0" dirty="0">
                <a:solidFill>
                  <a:schemeClr val="tx1"/>
                </a:solidFill>
                <a:latin typeface="+mn-lt"/>
                <a:ea typeface="+mn-ea"/>
                <a:cs typeface="Arial" pitchFamily="34" charset="0"/>
              </a:rPr>
              <a:t>Benoem hoe je gedurende jouw project de medewerkers, die niet in de werkgroep zitten, mee wil nemen in alle ontwikkelingen.</a:t>
            </a:r>
          </a:p>
          <a:p>
            <a:pPr marL="171450" indent="-171450">
              <a:buFont typeface="Arial" panose="020B0604020202020204" pitchFamily="34" charset="0"/>
              <a:buChar char="•"/>
            </a:pPr>
            <a:r>
              <a:rPr lang="nl-NL" sz="1198" i="0" kern="1200" noProof="0" dirty="0">
                <a:solidFill>
                  <a:schemeClr val="tx1"/>
                </a:solidFill>
                <a:latin typeface="+mn-lt"/>
                <a:ea typeface="+mn-ea"/>
                <a:cs typeface="Arial" pitchFamily="34" charset="0"/>
              </a:rPr>
              <a:t>Gebruik hier eventueel een communicatieplan voor</a:t>
            </a:r>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8</a:t>
            </a:fld>
            <a:endParaRPr lang="nl-NL" dirty="0"/>
          </a:p>
        </p:txBody>
      </p:sp>
    </p:spTree>
    <p:extLst>
      <p:ext uri="{BB962C8B-B14F-4D97-AF65-F5344CB8AC3E}">
        <p14:creationId xmlns:p14="http://schemas.microsoft.com/office/powerpoint/2010/main" val="841064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Arial"/>
                <a:cs typeface="Arial" pitchFamily="34" charset="0"/>
              </a:rPr>
              <a:t>*Handtekening controller is niet van toepassing op </a:t>
            </a:r>
            <a:r>
              <a:rPr kumimoji="0" lang="nl-NL" sz="1200" b="0" i="0" u="none" strike="noStrike" kern="0" cap="none" spc="0" normalizeH="0" baseline="0" noProof="0" dirty="0" err="1">
                <a:ln>
                  <a:noFill/>
                </a:ln>
                <a:solidFill>
                  <a:srgbClr val="000000"/>
                </a:solidFill>
                <a:effectLst/>
                <a:uLnTx/>
                <a:uFillTx/>
                <a:latin typeface="Arial"/>
                <a:cs typeface="Arial" pitchFamily="34" charset="0"/>
              </a:rPr>
              <a:t>Lean</a:t>
            </a:r>
            <a:r>
              <a:rPr kumimoji="0" lang="nl-NL" sz="1200" b="0" i="0" u="none" strike="noStrike" kern="0" cap="none" spc="0" normalizeH="0" baseline="0" noProof="0" dirty="0">
                <a:ln>
                  <a:noFill/>
                </a:ln>
                <a:solidFill>
                  <a:srgbClr val="000000"/>
                </a:solidFill>
                <a:effectLst/>
                <a:uLnTx/>
                <a:uFillTx/>
                <a:latin typeface="Arial"/>
                <a:cs typeface="Arial" pitchFamily="34" charset="0"/>
              </a:rPr>
              <a:t> projecten</a:t>
            </a:r>
          </a:p>
          <a:p>
            <a:endParaRPr lang="en-US"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9</a:t>
            </a:fld>
            <a:endParaRPr lang="nl-NL" dirty="0"/>
          </a:p>
        </p:txBody>
      </p:sp>
    </p:spTree>
    <p:extLst>
      <p:ext uri="{BB962C8B-B14F-4D97-AF65-F5344CB8AC3E}">
        <p14:creationId xmlns:p14="http://schemas.microsoft.com/office/powerpoint/2010/main" val="13268780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200" kern="1200" dirty="0">
                <a:solidFill>
                  <a:schemeClr val="tx1"/>
                </a:solidFill>
                <a:latin typeface="+mn-lt"/>
                <a:ea typeface="+mn-ea"/>
                <a:cs typeface="+mn-cs"/>
              </a:rPr>
              <a:t>Omschrijf de bron en de kwaliteit van de gebruikte data</a:t>
            </a:r>
            <a:endParaRPr lang="nl-NL" sz="1200" b="0" i="0" kern="0" dirty="0">
              <a:solidFill>
                <a:srgbClr val="000000"/>
              </a:solidFill>
              <a:latin typeface="+mn-lt"/>
              <a:ea typeface="+mn-ea"/>
              <a:cs typeface="Arial"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200" b="0" i="0" kern="0" dirty="0">
                <a:solidFill>
                  <a:srgbClr val="000000"/>
                </a:solidFill>
                <a:latin typeface="+mn-lt"/>
                <a:ea typeface="+mn-ea"/>
                <a:cs typeface="Arial" pitchFamily="34" charset="0"/>
              </a:rPr>
              <a:t>Omschrijf hoe de data is verzameld</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200" i="0" kern="0" dirty="0">
                <a:solidFill>
                  <a:srgbClr val="000000"/>
                </a:solidFill>
                <a:latin typeface="+mn-lt"/>
                <a:ea typeface="+mn-ea"/>
                <a:cs typeface="Arial" pitchFamily="34" charset="0"/>
              </a:rPr>
              <a:t>Hoe is de kwaliteit van de data getoetst?</a:t>
            </a:r>
          </a:p>
          <a:p>
            <a:pPr marL="171450" indent="-171450" fontAlgn="auto">
              <a:spcBef>
                <a:spcPts val="0"/>
              </a:spcBef>
              <a:spcAft>
                <a:spcPts val="0"/>
              </a:spcAft>
              <a:buFont typeface="Arial" panose="020B0604020202020204" pitchFamily="34" charset="0"/>
              <a:buChar char="•"/>
              <a:defRPr/>
            </a:pPr>
            <a:r>
              <a:rPr lang="nl-NL" sz="1200" i="0" kern="1200" dirty="0">
                <a:solidFill>
                  <a:schemeClr val="tx1"/>
                </a:solidFill>
                <a:latin typeface="+mn-lt"/>
                <a:ea typeface="+mn-ea"/>
                <a:cs typeface="+mn-cs"/>
              </a:rPr>
              <a:t>De CTQint is de meetbare grootheden waarop de interne organisatie de kwaliteit van het product of dienst meet. Is deze betrouwbaar?</a:t>
            </a:r>
            <a:endParaRPr lang="nl-NL" sz="1200" i="0" kern="0" dirty="0">
              <a:solidFill>
                <a:srgbClr val="000000"/>
              </a:solidFill>
              <a:latin typeface="+mn-lt"/>
              <a:ea typeface="+mn-ea"/>
              <a:cs typeface="Arial"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200" i="0" kern="0" dirty="0">
                <a:solidFill>
                  <a:srgbClr val="000000"/>
                </a:solidFill>
                <a:latin typeface="+mn-lt"/>
                <a:ea typeface="+mn-ea"/>
                <a:cs typeface="Arial" pitchFamily="34" charset="0"/>
              </a:rPr>
              <a:t>De data moet betrouwbaar zijn om te waarborgen dat de volgende fasen ook gebaseerd zijn op feiten</a:t>
            </a:r>
            <a:endParaRPr kumimoji="0" lang="nl-NL" sz="1200" b="0" i="0" u="none" strike="noStrike" kern="0" cap="none" spc="0" normalizeH="0" baseline="0" noProof="0" dirty="0">
              <a:ln>
                <a:noFill/>
              </a:ln>
              <a:solidFill>
                <a:srgbClr val="000000"/>
              </a:solidFill>
              <a:effectLst/>
              <a:uLnTx/>
              <a:uFillTx/>
              <a:latin typeface="+mn-lt"/>
              <a:ea typeface="+mn-ea"/>
              <a:cs typeface="Arial" pitchFamily="34" charset="0"/>
            </a:endParaRPr>
          </a:p>
          <a:p>
            <a:endParaRPr lang="nl-NL" i="0" dirty="0"/>
          </a:p>
        </p:txBody>
      </p:sp>
      <p:sp>
        <p:nvSpPr>
          <p:cNvPr id="4" name="Tijdelijke aanduiding voor dianummer 3"/>
          <p:cNvSpPr>
            <a:spLocks noGrp="1"/>
          </p:cNvSpPr>
          <p:nvPr>
            <p:ph type="sldNum" sz="quarter" idx="5"/>
          </p:nvPr>
        </p:nvSpPr>
        <p:spPr/>
        <p:txBody>
          <a:bodyPr/>
          <a:lstStyle/>
          <a:p>
            <a:pPr>
              <a:defRPr/>
            </a:pPr>
            <a:fld id="{E4BC2DFB-240E-4C70-969E-A6ABAF2C7422}" type="slidenum">
              <a:rPr lang="nl-NL" smtClean="0"/>
              <a:pPr>
                <a:defRPr/>
              </a:pPr>
              <a:t>10</a:t>
            </a:fld>
            <a:endParaRPr lang="nl-NL" dirty="0"/>
          </a:p>
        </p:txBody>
      </p:sp>
    </p:spTree>
    <p:extLst>
      <p:ext uri="{BB962C8B-B14F-4D97-AF65-F5344CB8AC3E}">
        <p14:creationId xmlns:p14="http://schemas.microsoft.com/office/powerpoint/2010/main" val="35207714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eldia">
    <p:spTree>
      <p:nvGrpSpPr>
        <p:cNvPr id="1" name=""/>
        <p:cNvGrpSpPr/>
        <p:nvPr/>
      </p:nvGrpSpPr>
      <p:grpSpPr>
        <a:xfrm>
          <a:off x="0" y="0"/>
          <a:ext cx="0" cy="0"/>
          <a:chOff x="0" y="0"/>
          <a:chExt cx="0" cy="0"/>
        </a:xfrm>
      </p:grpSpPr>
      <p:sp>
        <p:nvSpPr>
          <p:cNvPr id="6" name="Rechthoek 11"/>
          <p:cNvSpPr/>
          <p:nvPr/>
        </p:nvSpPr>
        <p:spPr>
          <a:xfrm>
            <a:off x="0" y="5732463"/>
            <a:ext cx="9144000" cy="1125537"/>
          </a:xfrm>
          <a:prstGeom prst="rect">
            <a:avLst/>
          </a:prstGeom>
          <a:solidFill>
            <a:srgbClr val="E9E9E9"/>
          </a:soli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7" name="Rechthoek 6"/>
          <p:cNvSpPr/>
          <p:nvPr/>
        </p:nvSpPr>
        <p:spPr>
          <a:xfrm>
            <a:off x="0" y="0"/>
            <a:ext cx="9144000" cy="1108075"/>
          </a:xfrm>
          <a:prstGeom prst="rect">
            <a:avLst/>
          </a:prstGeom>
          <a:solidFill>
            <a:schemeClr val="bg1"/>
          </a:solidFill>
          <a:ln w="0" cap="flat" cmpd="sng" algn="ctr">
            <a:solidFill>
              <a:schemeClr val="bg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l-NL" dirty="0"/>
          </a:p>
        </p:txBody>
      </p:sp>
      <p:sp>
        <p:nvSpPr>
          <p:cNvPr id="8" name="Text Box 6"/>
          <p:cNvSpPr txBox="1">
            <a:spLocks noChangeArrowheads="1"/>
          </p:cNvSpPr>
          <p:nvPr/>
        </p:nvSpPr>
        <p:spPr bwMode="auto">
          <a:xfrm>
            <a:off x="398463" y="116632"/>
            <a:ext cx="57578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lang="nl-NL"/>
            </a:defPPr>
            <a:lvl1pPr eaLnBrk="1" hangingPunct="1">
              <a:spcBef>
                <a:spcPct val="20000"/>
              </a:spcBef>
              <a:buClr>
                <a:srgbClr val="0000FF"/>
              </a:buClr>
              <a:buSzPct val="125000"/>
              <a:buFont typeface="Arial" charset="0"/>
              <a:buNone/>
              <a:defRPr sz="3200">
                <a:solidFill>
                  <a:srgbClr val="C00000"/>
                </a:solidFill>
                <a:latin typeface="Calibri"/>
                <a:cs typeface="Calibri"/>
              </a:defRPr>
            </a:lvl1pPr>
            <a:lvl2pPr marL="742950" indent="-285750" eaLnBrk="0" hangingPunct="0">
              <a:defRPr/>
            </a:lvl2pPr>
            <a:lvl3pPr marL="1143000" indent="-228600" eaLnBrk="0" hangingPunct="0">
              <a:defRPr/>
            </a:lvl3pPr>
            <a:lvl4pPr marL="1600200" indent="-228600" eaLnBrk="0" hangingPunct="0">
              <a:defRPr/>
            </a:lvl4pPr>
            <a:lvl5pPr marL="2057400" indent="-228600" eaLnBrk="0" hangingPunct="0">
              <a:defRPr/>
            </a:lvl5pPr>
            <a:lvl6pPr marL="2514600" indent="-228600" eaLnBrk="0" fontAlgn="base" hangingPunct="0">
              <a:spcBef>
                <a:spcPct val="0"/>
              </a:spcBef>
              <a:spcAft>
                <a:spcPct val="0"/>
              </a:spcAft>
              <a:defRPr/>
            </a:lvl6pPr>
            <a:lvl7pPr marL="2971800" indent="-228600" eaLnBrk="0" fontAlgn="base" hangingPunct="0">
              <a:spcBef>
                <a:spcPct val="0"/>
              </a:spcBef>
              <a:spcAft>
                <a:spcPct val="0"/>
              </a:spcAft>
              <a:defRPr/>
            </a:lvl7pPr>
            <a:lvl8pPr marL="3429000" indent="-228600" eaLnBrk="0" fontAlgn="base" hangingPunct="0">
              <a:spcBef>
                <a:spcPct val="0"/>
              </a:spcBef>
              <a:spcAft>
                <a:spcPct val="0"/>
              </a:spcAft>
              <a:defRPr/>
            </a:lvl8pPr>
            <a:lvl9pPr marL="3886200" indent="-228600" eaLnBrk="0" fontAlgn="base" hangingPunct="0">
              <a:spcBef>
                <a:spcPct val="0"/>
              </a:spcBef>
              <a:spcAft>
                <a:spcPct val="0"/>
              </a:spcAft>
              <a:defRPr/>
            </a:lvl9pPr>
          </a:lstStyle>
          <a:p>
            <a:pPr>
              <a:defRPr/>
            </a:pPr>
            <a:r>
              <a:rPr lang="en-US" dirty="0"/>
              <a:t>Lean Six Sigma Academy</a:t>
            </a:r>
          </a:p>
        </p:txBody>
      </p:sp>
      <p:cxnSp>
        <p:nvCxnSpPr>
          <p:cNvPr id="9" name="Rechte verbindingslijn 8"/>
          <p:cNvCxnSpPr/>
          <p:nvPr/>
        </p:nvCxnSpPr>
        <p:spPr>
          <a:xfrm>
            <a:off x="468313" y="4724400"/>
            <a:ext cx="624840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1" name="Afbeelding 15" descr="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196138" y="260648"/>
            <a:ext cx="1768475"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08000" y="4651200"/>
            <a:ext cx="8920800" cy="478800"/>
          </a:xfrm>
          <a:noFill/>
          <a:ln w="9525">
            <a:noFill/>
            <a:miter lim="800000"/>
            <a:headEnd/>
            <a:tailEnd/>
          </a:ln>
        </p:spPr>
        <p:txBody>
          <a:bodyPr anchor="t"/>
          <a:lstStyle>
            <a:lvl1pPr algn="l">
              <a:defRPr kumimoji="0" lang="nl-NL" altLang="nl-NL" sz="1600" i="0" u="none" strike="noStrike" cap="all" spc="190" normalizeH="0" baseline="0" dirty="0">
                <a:ln>
                  <a:noFill/>
                </a:ln>
                <a:solidFill>
                  <a:srgbClr val="C00000"/>
                </a:solidFill>
                <a:effectLst/>
                <a:uLnTx/>
                <a:uFillTx/>
                <a:latin typeface="Calibri"/>
                <a:cs typeface="Calibri"/>
              </a:defRPr>
            </a:lvl1pPr>
          </a:lstStyle>
          <a:p>
            <a:pPr lvl="0"/>
            <a:r>
              <a:rPr lang="nl-NL"/>
              <a:t>Klik om de stijl te bewerken</a:t>
            </a:r>
            <a:endParaRPr lang="nl-NL" dirty="0"/>
          </a:p>
        </p:txBody>
      </p:sp>
      <p:sp>
        <p:nvSpPr>
          <p:cNvPr id="3" name="Ondertitel 2"/>
          <p:cNvSpPr>
            <a:spLocks noGrp="1"/>
          </p:cNvSpPr>
          <p:nvPr>
            <p:ph type="subTitle" idx="1"/>
          </p:nvPr>
        </p:nvSpPr>
        <p:spPr>
          <a:xfrm>
            <a:off x="108000" y="5832000"/>
            <a:ext cx="5760000" cy="838800"/>
          </a:xfrm>
          <a:noFill/>
          <a:ln w="9525">
            <a:noFill/>
            <a:miter lim="800000"/>
          </a:ln>
          <a:effectLst/>
        </p:spPr>
        <p:txBody>
          <a:bodyPr vert="horz" wrap="square" lIns="91440" tIns="45720" rIns="91440" bIns="45720" anchor="t" anchorCtr="0" compatLnSpc="1">
            <a:prstTxWarp prst="textNoShape">
              <a:avLst/>
            </a:prstTxWarp>
            <a:noAutofit/>
          </a:bodyPr>
          <a:lstStyle>
            <a:lvl1pPr>
              <a:defRPr lang="nl-NL" sz="1200" dirty="0">
                <a:solidFill>
                  <a:schemeClr val="tx1">
                    <a:lumMod val="65000"/>
                    <a:lumOff val="35000"/>
                  </a:schemeClr>
                </a:solidFill>
                <a:effectLst/>
                <a:cs typeface="Calibri"/>
              </a:defRPr>
            </a:lvl1pPr>
          </a:lstStyle>
          <a:p>
            <a:pPr marL="0" lvl="0" indent="0" eaLnBrk="1" hangingPunct="1"/>
            <a:r>
              <a:rPr lang="nl-NL"/>
              <a:t>Klik om de ondertitelstijl van het model te bewerken</a:t>
            </a:r>
            <a:endParaRPr lang="nl-NL" dirty="0"/>
          </a:p>
        </p:txBody>
      </p:sp>
      <p:sp>
        <p:nvSpPr>
          <p:cNvPr id="10" name="Tijdelijke aanduiding voor tekst 9"/>
          <p:cNvSpPr>
            <a:spLocks noGrp="1"/>
          </p:cNvSpPr>
          <p:nvPr>
            <p:ph type="body" sz="quarter" idx="13"/>
          </p:nvPr>
        </p:nvSpPr>
        <p:spPr>
          <a:xfrm>
            <a:off x="7005600" y="5832000"/>
            <a:ext cx="2030400" cy="860400"/>
          </a:xfrm>
          <a:noFill/>
          <a:ln w="9525">
            <a:noFill/>
            <a:miter lim="800000"/>
          </a:ln>
          <a:effectLst/>
        </p:spPr>
        <p:txBody>
          <a:bodyPr vert="horz" wrap="square" lIns="91440" tIns="45720" rIns="91440" bIns="45720" anchor="t" anchorCtr="0" compatLnSpc="1">
            <a:prstTxWarp prst="textNoShape">
              <a:avLst/>
            </a:prstTxWarp>
            <a:noAutofit/>
          </a:bodyPr>
          <a:lstStyle>
            <a:lvl1pPr>
              <a:defRPr lang="nl-NL" sz="1400" dirty="0" smtClean="0">
                <a:solidFill>
                  <a:schemeClr val="tx1">
                    <a:lumMod val="65000"/>
                    <a:lumOff val="35000"/>
                  </a:schemeClr>
                </a:solidFill>
                <a:effectLst/>
                <a:cs typeface="Calibri"/>
              </a:defRPr>
            </a:lvl1pPr>
          </a:lstStyle>
          <a:p>
            <a:pPr marL="0" lvl="0" indent="0" eaLnBrk="1" hangingPunct="1"/>
            <a:r>
              <a:rPr lang="nl-NL"/>
              <a:t>Klik om de modelstijlen te bewerken</a:t>
            </a:r>
          </a:p>
        </p:txBody>
      </p:sp>
      <p:sp>
        <p:nvSpPr>
          <p:cNvPr id="12" name="Tijdelijke aanduiding voor inhoud 11"/>
          <p:cNvSpPr>
            <a:spLocks noGrp="1"/>
          </p:cNvSpPr>
          <p:nvPr>
            <p:ph sz="quarter" idx="17"/>
          </p:nvPr>
        </p:nvSpPr>
        <p:spPr>
          <a:xfrm>
            <a:off x="108000" y="5158800"/>
            <a:ext cx="8920800" cy="478800"/>
          </a:xfrm>
          <a:noFill/>
          <a:ln w="9525">
            <a:noFill/>
            <a:miter lim="800000"/>
            <a:headEnd/>
            <a:tailEnd/>
          </a:ln>
        </p:spPr>
        <p:txBody>
          <a:bodyPr/>
          <a:lstStyle>
            <a:lvl1pPr>
              <a:defRPr lang="nl-NL" altLang="nl-NL" sz="1200" cap="all" smtClean="0">
                <a:solidFill>
                  <a:schemeClr val="tx1">
                    <a:lumMod val="65000"/>
                    <a:lumOff val="35000"/>
                  </a:schemeClr>
                </a:solidFill>
                <a:latin typeface="Calibri"/>
                <a:ea typeface="+mj-ea"/>
                <a:cs typeface="Calibri"/>
              </a:defRPr>
            </a:lvl1pPr>
          </a:lstStyle>
          <a:p>
            <a:pPr lvl="0"/>
            <a:r>
              <a:rPr lang="nl-NL"/>
              <a:t>Klik om de modelstijlen te bewerken</a:t>
            </a:r>
          </a:p>
        </p:txBody>
      </p:sp>
      <p:pic>
        <p:nvPicPr>
          <p:cNvPr id="14" name="Picture 8"/>
          <p:cNvPicPr>
            <a:picLocks noChangeAspect="1" noChangeArrowheads="1"/>
          </p:cNvPicPr>
          <p:nvPr/>
        </p:nvPicPr>
        <p:blipFill>
          <a:blip r:embed="rId3"/>
          <a:stretch>
            <a:fillRect/>
          </a:stretch>
        </p:blipFill>
        <p:spPr bwMode="auto">
          <a:xfrm>
            <a:off x="0" y="822229"/>
            <a:ext cx="9144000" cy="3764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4161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Allee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lgn="l">
              <a:defRPr/>
            </a:lvl1pPr>
          </a:lstStyle>
          <a:p>
            <a:r>
              <a:rPr lang="nl-NL" altLang="nl-NL" dirty="0"/>
              <a:t>Copy </a:t>
            </a:r>
            <a:r>
              <a:rPr lang="nl-NL" altLang="nl-NL" dirty="0" err="1"/>
              <a:t>title</a:t>
            </a:r>
            <a:r>
              <a:rPr lang="nl-NL" altLang="nl-NL" dirty="0"/>
              <a:t> </a:t>
            </a:r>
            <a:r>
              <a:rPr lang="nl-NL" altLang="nl-NL" dirty="0" err="1"/>
              <a:t>from</a:t>
            </a:r>
            <a:r>
              <a:rPr lang="nl-NL" altLang="nl-NL" dirty="0"/>
              <a:t> </a:t>
            </a:r>
            <a:r>
              <a:rPr lang="nl-NL" altLang="nl-NL" dirty="0" err="1"/>
              <a:t>previous</a:t>
            </a:r>
            <a:r>
              <a:rPr lang="nl-NL" altLang="nl-NL" dirty="0"/>
              <a:t> or next slide</a:t>
            </a:r>
            <a:endParaRPr lang="nl-NL" dirty="0"/>
          </a:p>
        </p:txBody>
      </p:sp>
    </p:spTree>
    <p:extLst>
      <p:ext uri="{BB962C8B-B14F-4D97-AF65-F5344CB8AC3E}">
        <p14:creationId xmlns:p14="http://schemas.microsoft.com/office/powerpoint/2010/main" val="1184883405"/>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Allee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lgn="l">
              <a:defRPr/>
            </a:lvl1pPr>
          </a:lstStyle>
          <a:p>
            <a:r>
              <a:rPr lang="nl-NL" altLang="nl-NL" dirty="0"/>
              <a:t>Copy </a:t>
            </a:r>
            <a:r>
              <a:rPr lang="nl-NL" altLang="nl-NL" dirty="0" err="1"/>
              <a:t>title</a:t>
            </a:r>
            <a:r>
              <a:rPr lang="nl-NL" altLang="nl-NL" dirty="0"/>
              <a:t> </a:t>
            </a:r>
            <a:r>
              <a:rPr lang="nl-NL" altLang="nl-NL" dirty="0" err="1"/>
              <a:t>from</a:t>
            </a:r>
            <a:r>
              <a:rPr lang="nl-NL" altLang="nl-NL" dirty="0"/>
              <a:t> </a:t>
            </a:r>
            <a:r>
              <a:rPr lang="nl-NL" altLang="nl-NL" dirty="0" err="1"/>
              <a:t>previous</a:t>
            </a:r>
            <a:r>
              <a:rPr lang="nl-NL" altLang="nl-NL" dirty="0"/>
              <a:t> or next slide</a:t>
            </a:r>
            <a:endParaRPr lang="nl-NL" dirty="0"/>
          </a:p>
        </p:txBody>
      </p:sp>
    </p:spTree>
    <p:extLst>
      <p:ext uri="{BB962C8B-B14F-4D97-AF65-F5344CB8AC3E}">
        <p14:creationId xmlns:p14="http://schemas.microsoft.com/office/powerpoint/2010/main" val="1184883405"/>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Allee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lgn="l">
              <a:defRPr/>
            </a:lvl1pPr>
          </a:lstStyle>
          <a:p>
            <a:r>
              <a:rPr lang="nl-NL" altLang="nl-NL" dirty="0"/>
              <a:t>Copy </a:t>
            </a:r>
            <a:r>
              <a:rPr lang="nl-NL" altLang="nl-NL" dirty="0" err="1"/>
              <a:t>title</a:t>
            </a:r>
            <a:r>
              <a:rPr lang="nl-NL" altLang="nl-NL" dirty="0"/>
              <a:t> </a:t>
            </a:r>
            <a:r>
              <a:rPr lang="nl-NL" altLang="nl-NL" dirty="0" err="1"/>
              <a:t>from</a:t>
            </a:r>
            <a:r>
              <a:rPr lang="nl-NL" altLang="nl-NL" dirty="0"/>
              <a:t> </a:t>
            </a:r>
            <a:r>
              <a:rPr lang="nl-NL" altLang="nl-NL" dirty="0" err="1"/>
              <a:t>previous</a:t>
            </a:r>
            <a:r>
              <a:rPr lang="nl-NL" altLang="nl-NL" dirty="0"/>
              <a:t> or next slide</a:t>
            </a:r>
            <a:endParaRPr lang="nl-NL" dirty="0"/>
          </a:p>
        </p:txBody>
      </p:sp>
    </p:spTree>
    <p:extLst>
      <p:ext uri="{BB962C8B-B14F-4D97-AF65-F5344CB8AC3E}">
        <p14:creationId xmlns:p14="http://schemas.microsoft.com/office/powerpoint/2010/main" val="1184883405"/>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lgn="l">
              <a:defRPr/>
            </a:lvl1pPr>
          </a:lstStyle>
          <a:p>
            <a:r>
              <a:rPr lang="nl-NL" altLang="nl-NL" dirty="0"/>
              <a:t>Copy </a:t>
            </a:r>
            <a:r>
              <a:rPr lang="nl-NL" altLang="nl-NL" dirty="0" err="1"/>
              <a:t>title</a:t>
            </a:r>
            <a:r>
              <a:rPr lang="nl-NL" altLang="nl-NL" dirty="0"/>
              <a:t> </a:t>
            </a:r>
            <a:r>
              <a:rPr lang="nl-NL" altLang="nl-NL" dirty="0" err="1"/>
              <a:t>from</a:t>
            </a:r>
            <a:r>
              <a:rPr lang="nl-NL" altLang="nl-NL" dirty="0"/>
              <a:t> </a:t>
            </a:r>
            <a:r>
              <a:rPr lang="nl-NL" altLang="nl-NL" dirty="0" err="1"/>
              <a:t>previous</a:t>
            </a:r>
            <a:r>
              <a:rPr lang="nl-NL" altLang="nl-NL" dirty="0"/>
              <a:t> or next slide</a:t>
            </a:r>
            <a:endParaRPr lang="nl-NL" dirty="0"/>
          </a:p>
        </p:txBody>
      </p:sp>
      <p:sp>
        <p:nvSpPr>
          <p:cNvPr id="3" name="Tijdelijke aanduiding voor inhoud 2"/>
          <p:cNvSpPr>
            <a:spLocks noGrp="1"/>
          </p:cNvSpPr>
          <p:nvPr>
            <p:ph idx="1" hasCustomPrompt="1"/>
          </p:nvPr>
        </p:nvSpPr>
        <p:spPr>
          <a:xfrm>
            <a:off x="720725" y="1340768"/>
            <a:ext cx="7920038" cy="5040312"/>
          </a:xfrm>
          <a:noFill/>
          <a:ln w="9525">
            <a:noFill/>
            <a:miter lim="800000"/>
            <a:headEnd/>
            <a:tailEnd/>
          </a:ln>
        </p:spPr>
        <p:txBody>
          <a:bodyPr/>
          <a:lstStyle>
            <a:lvl1pPr eaLnBrk="1" hangingPunct="1">
              <a:defRPr lang="nl-NL" smtClean="0"/>
            </a:lvl1pPr>
            <a:lvl2pPr>
              <a:defRPr lang="nl-NL" smtClean="0"/>
            </a:lvl2pPr>
            <a:lvl3pPr>
              <a:defRPr lang="nl-NL" smtClean="0"/>
            </a:lvl3pPr>
            <a:lvl4pPr>
              <a:defRPr lang="nl-NL" smtClean="0"/>
            </a:lvl4pPr>
            <a:lvl5pPr>
              <a:defRPr lang="nl-NL"/>
            </a:lvl5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608754102"/>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lgn="l">
              <a:defRPr/>
            </a:lvl1pPr>
          </a:lstStyle>
          <a:p>
            <a:r>
              <a:rPr lang="nl-NL" altLang="nl-NL" dirty="0"/>
              <a:t>Copy </a:t>
            </a:r>
            <a:r>
              <a:rPr lang="nl-NL" altLang="nl-NL" dirty="0" err="1"/>
              <a:t>title</a:t>
            </a:r>
            <a:r>
              <a:rPr lang="nl-NL" altLang="nl-NL" dirty="0"/>
              <a:t> </a:t>
            </a:r>
            <a:r>
              <a:rPr lang="nl-NL" altLang="nl-NL" dirty="0" err="1"/>
              <a:t>from</a:t>
            </a:r>
            <a:r>
              <a:rPr lang="nl-NL" altLang="nl-NL" dirty="0"/>
              <a:t> </a:t>
            </a:r>
            <a:r>
              <a:rPr lang="nl-NL" altLang="nl-NL" dirty="0" err="1"/>
              <a:t>previous</a:t>
            </a:r>
            <a:r>
              <a:rPr lang="nl-NL" altLang="nl-NL" dirty="0"/>
              <a:t> or next slide</a:t>
            </a:r>
            <a:endParaRPr lang="nl-NL" dirty="0"/>
          </a:p>
        </p:txBody>
      </p:sp>
      <p:sp>
        <p:nvSpPr>
          <p:cNvPr id="3" name="Tijdelijke aanduiding voor inhoud 2"/>
          <p:cNvSpPr>
            <a:spLocks noGrp="1"/>
          </p:cNvSpPr>
          <p:nvPr>
            <p:ph idx="1" hasCustomPrompt="1"/>
          </p:nvPr>
        </p:nvSpPr>
        <p:spPr>
          <a:xfrm>
            <a:off x="720725" y="1340768"/>
            <a:ext cx="7920038" cy="5040312"/>
          </a:xfrm>
          <a:noFill/>
          <a:ln w="9525">
            <a:noFill/>
            <a:miter lim="800000"/>
            <a:headEnd/>
            <a:tailEnd/>
          </a:ln>
        </p:spPr>
        <p:txBody>
          <a:bodyPr/>
          <a:lstStyle>
            <a:lvl1pPr eaLnBrk="1" hangingPunct="1">
              <a:defRPr lang="nl-NL" smtClean="0"/>
            </a:lvl1pPr>
            <a:lvl2pPr>
              <a:defRPr lang="nl-NL" smtClean="0"/>
            </a:lvl2pPr>
            <a:lvl3pPr>
              <a:defRPr lang="nl-NL" smtClean="0"/>
            </a:lvl3pPr>
            <a:lvl4pPr>
              <a:defRPr lang="nl-NL" smtClean="0"/>
            </a:lvl4pPr>
            <a:lvl5pPr>
              <a:defRPr lang="nl-NL"/>
            </a:lvl5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608754102"/>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lgn="l">
              <a:defRPr/>
            </a:lvl1pPr>
          </a:lstStyle>
          <a:p>
            <a:r>
              <a:rPr lang="nl-NL" altLang="nl-NL" dirty="0"/>
              <a:t>Copy </a:t>
            </a:r>
            <a:r>
              <a:rPr lang="nl-NL" altLang="nl-NL" dirty="0" err="1"/>
              <a:t>title</a:t>
            </a:r>
            <a:r>
              <a:rPr lang="nl-NL" altLang="nl-NL" dirty="0"/>
              <a:t> </a:t>
            </a:r>
            <a:r>
              <a:rPr lang="nl-NL" altLang="nl-NL" dirty="0" err="1"/>
              <a:t>from</a:t>
            </a:r>
            <a:r>
              <a:rPr lang="nl-NL" altLang="nl-NL" dirty="0"/>
              <a:t> </a:t>
            </a:r>
            <a:r>
              <a:rPr lang="nl-NL" altLang="nl-NL" dirty="0" err="1"/>
              <a:t>previous</a:t>
            </a:r>
            <a:r>
              <a:rPr lang="nl-NL" altLang="nl-NL" dirty="0"/>
              <a:t> or next slide</a:t>
            </a:r>
            <a:endParaRPr lang="nl-NL" dirty="0"/>
          </a:p>
        </p:txBody>
      </p:sp>
      <p:sp>
        <p:nvSpPr>
          <p:cNvPr id="3" name="Tijdelijke aanduiding voor inhoud 2"/>
          <p:cNvSpPr>
            <a:spLocks noGrp="1"/>
          </p:cNvSpPr>
          <p:nvPr>
            <p:ph idx="1" hasCustomPrompt="1"/>
          </p:nvPr>
        </p:nvSpPr>
        <p:spPr>
          <a:xfrm>
            <a:off x="720725" y="1340768"/>
            <a:ext cx="7920038" cy="5040312"/>
          </a:xfrm>
          <a:noFill/>
          <a:ln w="9525">
            <a:noFill/>
            <a:miter lim="800000"/>
            <a:headEnd/>
            <a:tailEnd/>
          </a:ln>
        </p:spPr>
        <p:txBody>
          <a:bodyPr/>
          <a:lstStyle>
            <a:lvl1pPr eaLnBrk="1" hangingPunct="1">
              <a:defRPr lang="nl-NL" smtClean="0"/>
            </a:lvl1pPr>
            <a:lvl2pPr>
              <a:defRPr lang="nl-NL" smtClean="0"/>
            </a:lvl2pPr>
            <a:lvl3pPr>
              <a:defRPr lang="nl-NL" smtClean="0"/>
            </a:lvl3pPr>
            <a:lvl4pPr>
              <a:defRPr lang="nl-NL" smtClean="0"/>
            </a:lvl4pPr>
            <a:lvl5pPr>
              <a:defRPr lang="nl-NL"/>
            </a:lvl5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608754102"/>
      </p:ext>
    </p:extLst>
  </p:cSld>
  <p:clrMapOvr>
    <a:masterClrMapping/>
  </p:clrMapOvr>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lgn="l">
              <a:defRPr/>
            </a:lvl1pPr>
          </a:lstStyle>
          <a:p>
            <a:r>
              <a:rPr lang="nl-NL" altLang="nl-NL" dirty="0"/>
              <a:t>Copy </a:t>
            </a:r>
            <a:r>
              <a:rPr lang="nl-NL" altLang="nl-NL" dirty="0" err="1"/>
              <a:t>title</a:t>
            </a:r>
            <a:r>
              <a:rPr lang="nl-NL" altLang="nl-NL" dirty="0"/>
              <a:t> </a:t>
            </a:r>
            <a:r>
              <a:rPr lang="nl-NL" altLang="nl-NL" dirty="0" err="1"/>
              <a:t>from</a:t>
            </a:r>
            <a:r>
              <a:rPr lang="nl-NL" altLang="nl-NL" dirty="0"/>
              <a:t> </a:t>
            </a:r>
            <a:r>
              <a:rPr lang="nl-NL" altLang="nl-NL" dirty="0" err="1"/>
              <a:t>previous</a:t>
            </a:r>
            <a:r>
              <a:rPr lang="nl-NL" altLang="nl-NL" dirty="0"/>
              <a:t> or next slide</a:t>
            </a:r>
            <a:endParaRPr lang="nl-NL" dirty="0"/>
          </a:p>
        </p:txBody>
      </p:sp>
      <p:sp>
        <p:nvSpPr>
          <p:cNvPr id="3" name="Tijdelijke aanduiding voor inhoud 2"/>
          <p:cNvSpPr>
            <a:spLocks noGrp="1"/>
          </p:cNvSpPr>
          <p:nvPr>
            <p:ph idx="1" hasCustomPrompt="1"/>
          </p:nvPr>
        </p:nvSpPr>
        <p:spPr>
          <a:xfrm>
            <a:off x="720725" y="1340768"/>
            <a:ext cx="7920038" cy="5040312"/>
          </a:xfrm>
          <a:noFill/>
          <a:ln w="9525">
            <a:noFill/>
            <a:miter lim="800000"/>
            <a:headEnd/>
            <a:tailEnd/>
          </a:ln>
        </p:spPr>
        <p:txBody>
          <a:bodyPr/>
          <a:lstStyle>
            <a:lvl1pPr eaLnBrk="1" hangingPunct="1">
              <a:defRPr lang="nl-NL" smtClean="0"/>
            </a:lvl1pPr>
            <a:lvl2pPr>
              <a:defRPr lang="nl-NL" smtClean="0"/>
            </a:lvl2pPr>
            <a:lvl3pPr>
              <a:defRPr lang="nl-NL" smtClean="0"/>
            </a:lvl3pPr>
            <a:lvl4pPr>
              <a:defRPr lang="nl-NL" smtClean="0"/>
            </a:lvl4pPr>
            <a:lvl5pPr>
              <a:defRPr lang="nl-NL"/>
            </a:lvl5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608754102"/>
      </p:ext>
    </p:extLst>
  </p:cSld>
  <p:clrMapOvr>
    <a:masterClrMapping/>
  </p:clrMapOvr>
  <p:hf sldNum="0" hdr="0" dt="0"/>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7_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lgn="l">
              <a:defRPr/>
            </a:lvl1pPr>
          </a:lstStyle>
          <a:p>
            <a:r>
              <a:rPr lang="nl-NL" altLang="nl-NL" dirty="0"/>
              <a:t>Copy </a:t>
            </a:r>
            <a:r>
              <a:rPr lang="nl-NL" altLang="nl-NL" dirty="0" err="1"/>
              <a:t>title</a:t>
            </a:r>
            <a:r>
              <a:rPr lang="nl-NL" altLang="nl-NL" dirty="0"/>
              <a:t> </a:t>
            </a:r>
            <a:r>
              <a:rPr lang="nl-NL" altLang="nl-NL" dirty="0" err="1"/>
              <a:t>from</a:t>
            </a:r>
            <a:r>
              <a:rPr lang="nl-NL" altLang="nl-NL" dirty="0"/>
              <a:t> </a:t>
            </a:r>
            <a:r>
              <a:rPr lang="nl-NL" altLang="nl-NL" dirty="0" err="1"/>
              <a:t>previous</a:t>
            </a:r>
            <a:r>
              <a:rPr lang="nl-NL" altLang="nl-NL" dirty="0"/>
              <a:t> or next slide</a:t>
            </a:r>
            <a:endParaRPr lang="nl-NL" dirty="0"/>
          </a:p>
        </p:txBody>
      </p:sp>
      <p:sp>
        <p:nvSpPr>
          <p:cNvPr id="3" name="Tijdelijke aanduiding voor inhoud 2"/>
          <p:cNvSpPr>
            <a:spLocks noGrp="1"/>
          </p:cNvSpPr>
          <p:nvPr>
            <p:ph idx="1" hasCustomPrompt="1"/>
          </p:nvPr>
        </p:nvSpPr>
        <p:spPr>
          <a:xfrm>
            <a:off x="720725" y="1340768"/>
            <a:ext cx="7920038" cy="5040312"/>
          </a:xfrm>
          <a:noFill/>
          <a:ln w="9525">
            <a:noFill/>
            <a:miter lim="800000"/>
            <a:headEnd/>
            <a:tailEnd/>
          </a:ln>
        </p:spPr>
        <p:txBody>
          <a:bodyPr/>
          <a:lstStyle>
            <a:lvl1pPr eaLnBrk="1" hangingPunct="1">
              <a:defRPr lang="nl-NL" smtClean="0"/>
            </a:lvl1pPr>
            <a:lvl2pPr>
              <a:defRPr lang="nl-NL" smtClean="0"/>
            </a:lvl2pPr>
            <a:lvl3pPr>
              <a:defRPr lang="nl-NL" smtClean="0"/>
            </a:lvl3pPr>
            <a:lvl4pPr>
              <a:defRPr lang="nl-NL" smtClean="0"/>
            </a:lvl4pPr>
            <a:lvl5pPr>
              <a:defRPr lang="nl-NL"/>
            </a:lvl5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608754102"/>
      </p:ext>
    </p:extLst>
  </p:cSld>
  <p:clrMapOvr>
    <a:masterClrMapping/>
  </p:clrMapOvr>
  <p:hf sldNum="0" hdr="0" dt="0"/>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8_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lgn="l">
              <a:defRPr/>
            </a:lvl1pPr>
          </a:lstStyle>
          <a:p>
            <a:r>
              <a:rPr lang="nl-NL" altLang="nl-NL" dirty="0"/>
              <a:t>Copy </a:t>
            </a:r>
            <a:r>
              <a:rPr lang="nl-NL" altLang="nl-NL" dirty="0" err="1"/>
              <a:t>title</a:t>
            </a:r>
            <a:r>
              <a:rPr lang="nl-NL" altLang="nl-NL" dirty="0"/>
              <a:t> </a:t>
            </a:r>
            <a:r>
              <a:rPr lang="nl-NL" altLang="nl-NL" dirty="0" err="1"/>
              <a:t>from</a:t>
            </a:r>
            <a:r>
              <a:rPr lang="nl-NL" altLang="nl-NL" dirty="0"/>
              <a:t> </a:t>
            </a:r>
            <a:r>
              <a:rPr lang="nl-NL" altLang="nl-NL" dirty="0" err="1"/>
              <a:t>previous</a:t>
            </a:r>
            <a:r>
              <a:rPr lang="nl-NL" altLang="nl-NL" dirty="0"/>
              <a:t> or next slide</a:t>
            </a:r>
            <a:endParaRPr lang="nl-NL" dirty="0"/>
          </a:p>
        </p:txBody>
      </p:sp>
      <p:sp>
        <p:nvSpPr>
          <p:cNvPr id="3" name="Tijdelijke aanduiding voor inhoud 2"/>
          <p:cNvSpPr>
            <a:spLocks noGrp="1"/>
          </p:cNvSpPr>
          <p:nvPr>
            <p:ph idx="1" hasCustomPrompt="1"/>
          </p:nvPr>
        </p:nvSpPr>
        <p:spPr>
          <a:xfrm>
            <a:off x="720725" y="1340768"/>
            <a:ext cx="7920038" cy="5040312"/>
          </a:xfrm>
          <a:noFill/>
          <a:ln w="9525">
            <a:noFill/>
            <a:miter lim="800000"/>
            <a:headEnd/>
            <a:tailEnd/>
          </a:ln>
        </p:spPr>
        <p:txBody>
          <a:bodyPr/>
          <a:lstStyle>
            <a:lvl1pPr eaLnBrk="1" hangingPunct="1">
              <a:defRPr lang="nl-NL" smtClean="0"/>
            </a:lvl1pPr>
            <a:lvl2pPr>
              <a:defRPr lang="nl-NL" smtClean="0"/>
            </a:lvl2pPr>
            <a:lvl3pPr>
              <a:defRPr lang="nl-NL" smtClean="0"/>
            </a:lvl3pPr>
            <a:lvl4pPr>
              <a:defRPr lang="nl-NL" smtClean="0"/>
            </a:lvl4pPr>
            <a:lvl5pPr>
              <a:defRPr lang="nl-NL"/>
            </a:lvl5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608754102"/>
      </p:ext>
    </p:extLst>
  </p:cSld>
  <p:clrMapOvr>
    <a:masterClrMapping/>
  </p:clrMapOvr>
  <p:hf sldNum="0" hdr="0" dt="0"/>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9_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lgn="l">
              <a:defRPr/>
            </a:lvl1pPr>
          </a:lstStyle>
          <a:p>
            <a:r>
              <a:rPr lang="nl-NL" altLang="nl-NL" dirty="0"/>
              <a:t>Copy </a:t>
            </a:r>
            <a:r>
              <a:rPr lang="nl-NL" altLang="nl-NL" dirty="0" err="1"/>
              <a:t>title</a:t>
            </a:r>
            <a:r>
              <a:rPr lang="nl-NL" altLang="nl-NL" dirty="0"/>
              <a:t> </a:t>
            </a:r>
            <a:r>
              <a:rPr lang="nl-NL" altLang="nl-NL" dirty="0" err="1"/>
              <a:t>from</a:t>
            </a:r>
            <a:r>
              <a:rPr lang="nl-NL" altLang="nl-NL" dirty="0"/>
              <a:t> </a:t>
            </a:r>
            <a:r>
              <a:rPr lang="nl-NL" altLang="nl-NL" dirty="0" err="1"/>
              <a:t>previous</a:t>
            </a:r>
            <a:r>
              <a:rPr lang="nl-NL" altLang="nl-NL" dirty="0"/>
              <a:t> or next slide</a:t>
            </a:r>
            <a:endParaRPr lang="nl-NL" dirty="0"/>
          </a:p>
        </p:txBody>
      </p:sp>
      <p:sp>
        <p:nvSpPr>
          <p:cNvPr id="3" name="Tijdelijke aanduiding voor inhoud 2"/>
          <p:cNvSpPr>
            <a:spLocks noGrp="1"/>
          </p:cNvSpPr>
          <p:nvPr>
            <p:ph idx="1" hasCustomPrompt="1"/>
          </p:nvPr>
        </p:nvSpPr>
        <p:spPr>
          <a:xfrm>
            <a:off x="720725" y="1340768"/>
            <a:ext cx="7920038" cy="5040312"/>
          </a:xfrm>
          <a:noFill/>
          <a:ln w="9525">
            <a:noFill/>
            <a:miter lim="800000"/>
            <a:headEnd/>
            <a:tailEnd/>
          </a:ln>
        </p:spPr>
        <p:txBody>
          <a:bodyPr/>
          <a:lstStyle>
            <a:lvl1pPr eaLnBrk="1" hangingPunct="1">
              <a:defRPr lang="nl-NL" smtClean="0"/>
            </a:lvl1pPr>
            <a:lvl2pPr>
              <a:defRPr lang="nl-NL" smtClean="0"/>
            </a:lvl2pPr>
            <a:lvl3pPr>
              <a:defRPr lang="nl-NL" smtClean="0"/>
            </a:lvl3pPr>
            <a:lvl4pPr>
              <a:defRPr lang="nl-NL" smtClean="0"/>
            </a:lvl4pPr>
            <a:lvl5pPr>
              <a:defRPr lang="nl-NL"/>
            </a:lvl5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608754102"/>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l">
              <a:defRPr/>
            </a:lvl1pPr>
          </a:lstStyle>
          <a:p>
            <a:r>
              <a:rPr lang="nl-NL"/>
              <a:t>Klik om de stijl te bewerken</a:t>
            </a:r>
          </a:p>
        </p:txBody>
      </p:sp>
      <p:sp>
        <p:nvSpPr>
          <p:cNvPr id="3" name="Tijdelijke aanduiding voor inhoud 2"/>
          <p:cNvSpPr>
            <a:spLocks noGrp="1"/>
          </p:cNvSpPr>
          <p:nvPr>
            <p:ph idx="1"/>
          </p:nvPr>
        </p:nvSpPr>
        <p:spPr>
          <a:xfrm>
            <a:off x="720725" y="1340768"/>
            <a:ext cx="7920038" cy="5040312"/>
          </a:xfrm>
          <a:noFill/>
          <a:ln w="9525">
            <a:noFill/>
            <a:miter lim="800000"/>
            <a:headEnd/>
            <a:tailEnd/>
          </a:ln>
        </p:spPr>
        <p:txBody>
          <a:bodyPr/>
          <a:lstStyle>
            <a:lvl1pPr>
              <a:defRPr lang="nl-NL" smtClean="0"/>
            </a:lvl1pPr>
            <a:lvl2pPr>
              <a:defRPr lang="nl-NL" smtClean="0"/>
            </a:lvl2pPr>
            <a:lvl3pPr>
              <a:defRPr lang="nl-NL" smtClean="0"/>
            </a:lvl3pPr>
            <a:lvl4pPr>
              <a:defRPr lang="nl-NL" smtClean="0"/>
            </a:lvl4pPr>
            <a:lvl5pPr>
              <a:defRPr lang="nl-NL"/>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608754102"/>
      </p:ext>
    </p:extLst>
  </p:cSld>
  <p:clrMapOvr>
    <a:masterClrMapping/>
  </p:clrMapOvr>
  <p:hf sldNum="0" hdr="0" dt="0"/>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0_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lgn="l">
              <a:defRPr/>
            </a:lvl1pPr>
          </a:lstStyle>
          <a:p>
            <a:r>
              <a:rPr lang="nl-NL" altLang="nl-NL" dirty="0"/>
              <a:t>Copy </a:t>
            </a:r>
            <a:r>
              <a:rPr lang="nl-NL" altLang="nl-NL" dirty="0" err="1"/>
              <a:t>title</a:t>
            </a:r>
            <a:r>
              <a:rPr lang="nl-NL" altLang="nl-NL" dirty="0"/>
              <a:t> </a:t>
            </a:r>
            <a:r>
              <a:rPr lang="nl-NL" altLang="nl-NL" dirty="0" err="1"/>
              <a:t>from</a:t>
            </a:r>
            <a:r>
              <a:rPr lang="nl-NL" altLang="nl-NL" dirty="0"/>
              <a:t> </a:t>
            </a:r>
            <a:r>
              <a:rPr lang="nl-NL" altLang="nl-NL" dirty="0" err="1"/>
              <a:t>previous</a:t>
            </a:r>
            <a:r>
              <a:rPr lang="nl-NL" altLang="nl-NL" dirty="0"/>
              <a:t> or next slide</a:t>
            </a:r>
            <a:endParaRPr lang="nl-NL" dirty="0"/>
          </a:p>
        </p:txBody>
      </p:sp>
      <p:sp>
        <p:nvSpPr>
          <p:cNvPr id="3" name="Tijdelijke aanduiding voor inhoud 2"/>
          <p:cNvSpPr>
            <a:spLocks noGrp="1"/>
          </p:cNvSpPr>
          <p:nvPr>
            <p:ph idx="1" hasCustomPrompt="1"/>
          </p:nvPr>
        </p:nvSpPr>
        <p:spPr>
          <a:xfrm>
            <a:off x="720725" y="1340768"/>
            <a:ext cx="7920038" cy="5040312"/>
          </a:xfrm>
          <a:noFill/>
          <a:ln w="9525">
            <a:noFill/>
            <a:miter lim="800000"/>
            <a:headEnd/>
            <a:tailEnd/>
          </a:ln>
        </p:spPr>
        <p:txBody>
          <a:bodyPr/>
          <a:lstStyle>
            <a:lvl1pPr eaLnBrk="1" hangingPunct="1">
              <a:defRPr lang="nl-NL" smtClean="0"/>
            </a:lvl1pPr>
            <a:lvl2pPr>
              <a:defRPr lang="nl-NL" smtClean="0"/>
            </a:lvl2pPr>
            <a:lvl3pPr>
              <a:defRPr lang="nl-NL" smtClean="0"/>
            </a:lvl3pPr>
            <a:lvl4pPr>
              <a:defRPr lang="nl-NL" smtClean="0"/>
            </a:lvl4pPr>
            <a:lvl5pPr>
              <a:defRPr lang="nl-NL"/>
            </a:lvl5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608754102"/>
      </p:ext>
    </p:extLst>
  </p:cSld>
  <p:clrMapOvr>
    <a:masterClrMapping/>
  </p:clrMapOvr>
  <p:hf sldNum="0" hdr="0" dt="0"/>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1_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lgn="l">
              <a:defRPr/>
            </a:lvl1pPr>
          </a:lstStyle>
          <a:p>
            <a:r>
              <a:rPr lang="nl-NL" altLang="nl-NL" dirty="0"/>
              <a:t>Copy </a:t>
            </a:r>
            <a:r>
              <a:rPr lang="nl-NL" altLang="nl-NL" dirty="0" err="1"/>
              <a:t>title</a:t>
            </a:r>
            <a:r>
              <a:rPr lang="nl-NL" altLang="nl-NL" dirty="0"/>
              <a:t> </a:t>
            </a:r>
            <a:r>
              <a:rPr lang="nl-NL" altLang="nl-NL" dirty="0" err="1"/>
              <a:t>from</a:t>
            </a:r>
            <a:r>
              <a:rPr lang="nl-NL" altLang="nl-NL" dirty="0"/>
              <a:t> </a:t>
            </a:r>
            <a:r>
              <a:rPr lang="nl-NL" altLang="nl-NL" dirty="0" err="1"/>
              <a:t>previous</a:t>
            </a:r>
            <a:r>
              <a:rPr lang="nl-NL" altLang="nl-NL" dirty="0"/>
              <a:t> or next slide</a:t>
            </a:r>
            <a:endParaRPr lang="nl-NL" dirty="0"/>
          </a:p>
        </p:txBody>
      </p:sp>
      <p:sp>
        <p:nvSpPr>
          <p:cNvPr id="3" name="Tijdelijke aanduiding voor inhoud 2"/>
          <p:cNvSpPr>
            <a:spLocks noGrp="1"/>
          </p:cNvSpPr>
          <p:nvPr>
            <p:ph idx="1" hasCustomPrompt="1"/>
          </p:nvPr>
        </p:nvSpPr>
        <p:spPr>
          <a:xfrm>
            <a:off x="720725" y="1340768"/>
            <a:ext cx="7920038" cy="5040312"/>
          </a:xfrm>
          <a:noFill/>
          <a:ln w="9525">
            <a:noFill/>
            <a:miter lim="800000"/>
            <a:headEnd/>
            <a:tailEnd/>
          </a:ln>
        </p:spPr>
        <p:txBody>
          <a:bodyPr/>
          <a:lstStyle>
            <a:lvl1pPr eaLnBrk="1" hangingPunct="1">
              <a:defRPr lang="nl-NL" smtClean="0"/>
            </a:lvl1pPr>
            <a:lvl2pPr>
              <a:defRPr lang="nl-NL" smtClean="0"/>
            </a:lvl2pPr>
            <a:lvl3pPr>
              <a:defRPr lang="nl-NL" smtClean="0"/>
            </a:lvl3pPr>
            <a:lvl4pPr>
              <a:defRPr lang="nl-NL" smtClean="0"/>
            </a:lvl4pPr>
            <a:lvl5pPr>
              <a:defRPr lang="nl-NL"/>
            </a:lvl5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608754102"/>
      </p:ext>
    </p:extLst>
  </p:cSld>
  <p:clrMapOvr>
    <a:masterClrMapping/>
  </p:clrMapOvr>
  <p:hf sldNum="0" hdr="0" dt="0"/>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2_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lgn="l">
              <a:defRPr/>
            </a:lvl1pPr>
          </a:lstStyle>
          <a:p>
            <a:r>
              <a:rPr lang="nl-NL" altLang="nl-NL" dirty="0"/>
              <a:t>Copy </a:t>
            </a:r>
            <a:r>
              <a:rPr lang="nl-NL" altLang="nl-NL" dirty="0" err="1"/>
              <a:t>title</a:t>
            </a:r>
            <a:r>
              <a:rPr lang="nl-NL" altLang="nl-NL" dirty="0"/>
              <a:t> </a:t>
            </a:r>
            <a:r>
              <a:rPr lang="nl-NL" altLang="nl-NL" dirty="0" err="1"/>
              <a:t>from</a:t>
            </a:r>
            <a:r>
              <a:rPr lang="nl-NL" altLang="nl-NL" dirty="0"/>
              <a:t> </a:t>
            </a:r>
            <a:r>
              <a:rPr lang="nl-NL" altLang="nl-NL" dirty="0" err="1"/>
              <a:t>previous</a:t>
            </a:r>
            <a:r>
              <a:rPr lang="nl-NL" altLang="nl-NL" dirty="0"/>
              <a:t> or next slide</a:t>
            </a:r>
            <a:endParaRPr lang="nl-NL" dirty="0"/>
          </a:p>
        </p:txBody>
      </p:sp>
      <p:sp>
        <p:nvSpPr>
          <p:cNvPr id="3" name="Tijdelijke aanduiding voor inhoud 2"/>
          <p:cNvSpPr>
            <a:spLocks noGrp="1"/>
          </p:cNvSpPr>
          <p:nvPr>
            <p:ph idx="1" hasCustomPrompt="1"/>
          </p:nvPr>
        </p:nvSpPr>
        <p:spPr>
          <a:xfrm>
            <a:off x="720725" y="1340768"/>
            <a:ext cx="7920038" cy="5040312"/>
          </a:xfrm>
          <a:noFill/>
          <a:ln w="9525">
            <a:noFill/>
            <a:miter lim="800000"/>
            <a:headEnd/>
            <a:tailEnd/>
          </a:ln>
        </p:spPr>
        <p:txBody>
          <a:bodyPr/>
          <a:lstStyle>
            <a:lvl1pPr eaLnBrk="1" hangingPunct="1">
              <a:defRPr lang="nl-NL" smtClean="0"/>
            </a:lvl1pPr>
            <a:lvl2pPr>
              <a:defRPr lang="nl-NL" smtClean="0"/>
            </a:lvl2pPr>
            <a:lvl3pPr>
              <a:defRPr lang="nl-NL" smtClean="0"/>
            </a:lvl3pPr>
            <a:lvl4pPr>
              <a:defRPr lang="nl-NL" smtClean="0"/>
            </a:lvl4pPr>
            <a:lvl5pPr>
              <a:defRPr lang="nl-NL"/>
            </a:lvl5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608754102"/>
      </p:ext>
    </p:extLst>
  </p:cSld>
  <p:clrMapOvr>
    <a:masterClrMapping/>
  </p:clrMapOvr>
  <p:hf sldNum="0" hdr="0" dt="0"/>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3_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lgn="l">
              <a:defRPr/>
            </a:lvl1pPr>
          </a:lstStyle>
          <a:p>
            <a:r>
              <a:rPr lang="nl-NL" altLang="nl-NL" dirty="0"/>
              <a:t>Copy </a:t>
            </a:r>
            <a:r>
              <a:rPr lang="nl-NL" altLang="nl-NL" dirty="0" err="1"/>
              <a:t>title</a:t>
            </a:r>
            <a:r>
              <a:rPr lang="nl-NL" altLang="nl-NL" dirty="0"/>
              <a:t> </a:t>
            </a:r>
            <a:r>
              <a:rPr lang="nl-NL" altLang="nl-NL" dirty="0" err="1"/>
              <a:t>from</a:t>
            </a:r>
            <a:r>
              <a:rPr lang="nl-NL" altLang="nl-NL" dirty="0"/>
              <a:t> </a:t>
            </a:r>
            <a:r>
              <a:rPr lang="nl-NL" altLang="nl-NL" dirty="0" err="1"/>
              <a:t>previous</a:t>
            </a:r>
            <a:r>
              <a:rPr lang="nl-NL" altLang="nl-NL" dirty="0"/>
              <a:t> or next slide</a:t>
            </a:r>
            <a:endParaRPr lang="nl-NL" dirty="0"/>
          </a:p>
        </p:txBody>
      </p:sp>
      <p:sp>
        <p:nvSpPr>
          <p:cNvPr id="3" name="Tijdelijke aanduiding voor inhoud 2"/>
          <p:cNvSpPr>
            <a:spLocks noGrp="1"/>
          </p:cNvSpPr>
          <p:nvPr>
            <p:ph idx="1" hasCustomPrompt="1"/>
          </p:nvPr>
        </p:nvSpPr>
        <p:spPr>
          <a:xfrm>
            <a:off x="720725" y="1340768"/>
            <a:ext cx="7920038" cy="5040312"/>
          </a:xfrm>
          <a:noFill/>
          <a:ln w="9525">
            <a:noFill/>
            <a:miter lim="800000"/>
            <a:headEnd/>
            <a:tailEnd/>
          </a:ln>
        </p:spPr>
        <p:txBody>
          <a:bodyPr/>
          <a:lstStyle>
            <a:lvl1pPr eaLnBrk="1" hangingPunct="1">
              <a:defRPr lang="nl-NL" smtClean="0"/>
            </a:lvl1pPr>
            <a:lvl2pPr>
              <a:defRPr lang="nl-NL" smtClean="0"/>
            </a:lvl2pPr>
            <a:lvl3pPr>
              <a:defRPr lang="nl-NL" smtClean="0"/>
            </a:lvl3pPr>
            <a:lvl4pPr>
              <a:defRPr lang="nl-NL" smtClean="0"/>
            </a:lvl4pPr>
            <a:lvl5pPr>
              <a:defRPr lang="nl-NL"/>
            </a:lvl5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608754102"/>
      </p:ext>
    </p:extLst>
  </p:cSld>
  <p:clrMapOvr>
    <a:masterClrMapping/>
  </p:clrMapOvr>
  <p:hf sldNum="0" hdr="0" dt="0"/>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4_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lgn="l">
              <a:defRPr/>
            </a:lvl1pPr>
          </a:lstStyle>
          <a:p>
            <a:r>
              <a:rPr lang="nl-NL" altLang="nl-NL" dirty="0"/>
              <a:t>Copy </a:t>
            </a:r>
            <a:r>
              <a:rPr lang="nl-NL" altLang="nl-NL" dirty="0" err="1"/>
              <a:t>title</a:t>
            </a:r>
            <a:r>
              <a:rPr lang="nl-NL" altLang="nl-NL" dirty="0"/>
              <a:t> </a:t>
            </a:r>
            <a:r>
              <a:rPr lang="nl-NL" altLang="nl-NL" dirty="0" err="1"/>
              <a:t>from</a:t>
            </a:r>
            <a:r>
              <a:rPr lang="nl-NL" altLang="nl-NL" dirty="0"/>
              <a:t> </a:t>
            </a:r>
            <a:r>
              <a:rPr lang="nl-NL" altLang="nl-NL" dirty="0" err="1"/>
              <a:t>previous</a:t>
            </a:r>
            <a:r>
              <a:rPr lang="nl-NL" altLang="nl-NL" dirty="0"/>
              <a:t> or next slide</a:t>
            </a:r>
            <a:endParaRPr lang="nl-NL" dirty="0"/>
          </a:p>
        </p:txBody>
      </p:sp>
      <p:sp>
        <p:nvSpPr>
          <p:cNvPr id="3" name="Tijdelijke aanduiding voor inhoud 2"/>
          <p:cNvSpPr>
            <a:spLocks noGrp="1"/>
          </p:cNvSpPr>
          <p:nvPr>
            <p:ph idx="1" hasCustomPrompt="1"/>
          </p:nvPr>
        </p:nvSpPr>
        <p:spPr>
          <a:xfrm>
            <a:off x="720725" y="1340768"/>
            <a:ext cx="7920038" cy="5040312"/>
          </a:xfrm>
          <a:noFill/>
          <a:ln w="9525">
            <a:noFill/>
            <a:miter lim="800000"/>
            <a:headEnd/>
            <a:tailEnd/>
          </a:ln>
        </p:spPr>
        <p:txBody>
          <a:bodyPr/>
          <a:lstStyle>
            <a:lvl1pPr eaLnBrk="1" hangingPunct="1">
              <a:defRPr lang="nl-NL" smtClean="0"/>
            </a:lvl1pPr>
            <a:lvl2pPr>
              <a:defRPr lang="nl-NL" smtClean="0"/>
            </a:lvl2pPr>
            <a:lvl3pPr>
              <a:defRPr lang="nl-NL" smtClean="0"/>
            </a:lvl3pPr>
            <a:lvl4pPr>
              <a:defRPr lang="nl-NL" smtClean="0"/>
            </a:lvl4pPr>
            <a:lvl5pPr>
              <a:defRPr lang="nl-NL"/>
            </a:lvl5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608754102"/>
      </p:ext>
    </p:extLst>
  </p:cSld>
  <p:clrMapOvr>
    <a:masterClrMapping/>
  </p:clrMapOvr>
  <p:hf sldNum="0" hdr="0" dt="0"/>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5_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lgn="l">
              <a:defRPr/>
            </a:lvl1pPr>
          </a:lstStyle>
          <a:p>
            <a:r>
              <a:rPr lang="nl-NL" altLang="nl-NL" dirty="0"/>
              <a:t>Copy </a:t>
            </a:r>
            <a:r>
              <a:rPr lang="nl-NL" altLang="nl-NL" dirty="0" err="1"/>
              <a:t>title</a:t>
            </a:r>
            <a:r>
              <a:rPr lang="nl-NL" altLang="nl-NL" dirty="0"/>
              <a:t> </a:t>
            </a:r>
            <a:r>
              <a:rPr lang="nl-NL" altLang="nl-NL" dirty="0" err="1"/>
              <a:t>from</a:t>
            </a:r>
            <a:r>
              <a:rPr lang="nl-NL" altLang="nl-NL" dirty="0"/>
              <a:t> </a:t>
            </a:r>
            <a:r>
              <a:rPr lang="nl-NL" altLang="nl-NL" dirty="0" err="1"/>
              <a:t>previous</a:t>
            </a:r>
            <a:r>
              <a:rPr lang="nl-NL" altLang="nl-NL" dirty="0"/>
              <a:t> or next slide</a:t>
            </a:r>
            <a:endParaRPr lang="nl-NL" dirty="0"/>
          </a:p>
        </p:txBody>
      </p:sp>
      <p:sp>
        <p:nvSpPr>
          <p:cNvPr id="3" name="Tijdelijke aanduiding voor inhoud 2"/>
          <p:cNvSpPr>
            <a:spLocks noGrp="1"/>
          </p:cNvSpPr>
          <p:nvPr>
            <p:ph idx="1" hasCustomPrompt="1"/>
          </p:nvPr>
        </p:nvSpPr>
        <p:spPr>
          <a:xfrm>
            <a:off x="720725" y="1340768"/>
            <a:ext cx="7920038" cy="5040312"/>
          </a:xfrm>
          <a:noFill/>
          <a:ln w="9525">
            <a:noFill/>
            <a:miter lim="800000"/>
            <a:headEnd/>
            <a:tailEnd/>
          </a:ln>
        </p:spPr>
        <p:txBody>
          <a:bodyPr/>
          <a:lstStyle>
            <a:lvl1pPr eaLnBrk="1" hangingPunct="1">
              <a:defRPr lang="nl-NL" smtClean="0"/>
            </a:lvl1pPr>
            <a:lvl2pPr>
              <a:defRPr lang="nl-NL" smtClean="0"/>
            </a:lvl2pPr>
            <a:lvl3pPr>
              <a:defRPr lang="nl-NL" smtClean="0"/>
            </a:lvl3pPr>
            <a:lvl4pPr>
              <a:defRPr lang="nl-NL" smtClean="0"/>
            </a:lvl4pPr>
            <a:lvl5pPr>
              <a:defRPr lang="nl-NL"/>
            </a:lvl5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608754102"/>
      </p:ext>
    </p:extLst>
  </p:cSld>
  <p:clrMapOvr>
    <a:masterClrMapping/>
  </p:clrMapOvr>
  <p:hf sldNum="0" hdr="0" dt="0"/>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6_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lgn="l">
              <a:defRPr/>
            </a:lvl1pPr>
          </a:lstStyle>
          <a:p>
            <a:r>
              <a:rPr lang="nl-NL" altLang="nl-NL" dirty="0"/>
              <a:t>Copy </a:t>
            </a:r>
            <a:r>
              <a:rPr lang="nl-NL" altLang="nl-NL" dirty="0" err="1"/>
              <a:t>title</a:t>
            </a:r>
            <a:r>
              <a:rPr lang="nl-NL" altLang="nl-NL" dirty="0"/>
              <a:t> </a:t>
            </a:r>
            <a:r>
              <a:rPr lang="nl-NL" altLang="nl-NL" dirty="0" err="1"/>
              <a:t>from</a:t>
            </a:r>
            <a:r>
              <a:rPr lang="nl-NL" altLang="nl-NL" dirty="0"/>
              <a:t> </a:t>
            </a:r>
            <a:r>
              <a:rPr lang="nl-NL" altLang="nl-NL" dirty="0" err="1"/>
              <a:t>previous</a:t>
            </a:r>
            <a:r>
              <a:rPr lang="nl-NL" altLang="nl-NL" dirty="0"/>
              <a:t> or next slide</a:t>
            </a:r>
            <a:endParaRPr lang="nl-NL" dirty="0"/>
          </a:p>
        </p:txBody>
      </p:sp>
      <p:sp>
        <p:nvSpPr>
          <p:cNvPr id="3" name="Tijdelijke aanduiding voor inhoud 2"/>
          <p:cNvSpPr>
            <a:spLocks noGrp="1"/>
          </p:cNvSpPr>
          <p:nvPr>
            <p:ph idx="1" hasCustomPrompt="1"/>
          </p:nvPr>
        </p:nvSpPr>
        <p:spPr>
          <a:xfrm>
            <a:off x="720725" y="1340768"/>
            <a:ext cx="7920038" cy="5040312"/>
          </a:xfrm>
          <a:noFill/>
          <a:ln w="9525">
            <a:noFill/>
            <a:miter lim="800000"/>
            <a:headEnd/>
            <a:tailEnd/>
          </a:ln>
        </p:spPr>
        <p:txBody>
          <a:bodyPr/>
          <a:lstStyle>
            <a:lvl1pPr eaLnBrk="1" hangingPunct="1">
              <a:defRPr lang="nl-NL" smtClean="0"/>
            </a:lvl1pPr>
            <a:lvl2pPr>
              <a:defRPr lang="nl-NL" smtClean="0"/>
            </a:lvl2pPr>
            <a:lvl3pPr>
              <a:defRPr lang="nl-NL" smtClean="0"/>
            </a:lvl3pPr>
            <a:lvl4pPr>
              <a:defRPr lang="nl-NL" smtClean="0"/>
            </a:lvl4pPr>
            <a:lvl5pPr>
              <a:defRPr lang="nl-NL"/>
            </a:lvl5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608754102"/>
      </p:ext>
    </p:extLst>
  </p:cSld>
  <p:clrMapOvr>
    <a:masterClrMapping/>
  </p:clrMapOvr>
  <p:hf sldNum="0" hdr="0" dt="0"/>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7_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lgn="l">
              <a:defRPr/>
            </a:lvl1pPr>
          </a:lstStyle>
          <a:p>
            <a:r>
              <a:rPr lang="nl-NL" altLang="nl-NL" dirty="0"/>
              <a:t>Copy </a:t>
            </a:r>
            <a:r>
              <a:rPr lang="nl-NL" altLang="nl-NL" dirty="0" err="1"/>
              <a:t>title</a:t>
            </a:r>
            <a:r>
              <a:rPr lang="nl-NL" altLang="nl-NL" dirty="0"/>
              <a:t> </a:t>
            </a:r>
            <a:r>
              <a:rPr lang="nl-NL" altLang="nl-NL" dirty="0" err="1"/>
              <a:t>from</a:t>
            </a:r>
            <a:r>
              <a:rPr lang="nl-NL" altLang="nl-NL" dirty="0"/>
              <a:t> </a:t>
            </a:r>
            <a:r>
              <a:rPr lang="nl-NL" altLang="nl-NL" dirty="0" err="1"/>
              <a:t>previous</a:t>
            </a:r>
            <a:r>
              <a:rPr lang="nl-NL" altLang="nl-NL" dirty="0"/>
              <a:t> or next slide</a:t>
            </a:r>
            <a:endParaRPr lang="nl-NL" dirty="0"/>
          </a:p>
        </p:txBody>
      </p:sp>
      <p:sp>
        <p:nvSpPr>
          <p:cNvPr id="3" name="Tijdelijke aanduiding voor inhoud 2"/>
          <p:cNvSpPr>
            <a:spLocks noGrp="1"/>
          </p:cNvSpPr>
          <p:nvPr>
            <p:ph idx="1" hasCustomPrompt="1"/>
          </p:nvPr>
        </p:nvSpPr>
        <p:spPr>
          <a:xfrm>
            <a:off x="720725" y="1340768"/>
            <a:ext cx="7920038" cy="5040312"/>
          </a:xfrm>
          <a:noFill/>
          <a:ln w="9525">
            <a:noFill/>
            <a:miter lim="800000"/>
            <a:headEnd/>
            <a:tailEnd/>
          </a:ln>
        </p:spPr>
        <p:txBody>
          <a:bodyPr/>
          <a:lstStyle>
            <a:lvl1pPr eaLnBrk="1" hangingPunct="1">
              <a:defRPr lang="nl-NL" smtClean="0"/>
            </a:lvl1pPr>
            <a:lvl2pPr>
              <a:defRPr lang="nl-NL" smtClean="0"/>
            </a:lvl2pPr>
            <a:lvl3pPr>
              <a:defRPr lang="nl-NL" smtClean="0"/>
            </a:lvl3pPr>
            <a:lvl4pPr>
              <a:defRPr lang="nl-NL" smtClean="0"/>
            </a:lvl4pPr>
            <a:lvl5pPr>
              <a:defRPr lang="nl-NL"/>
            </a:lvl5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608754102"/>
      </p:ext>
    </p:extLst>
  </p:cSld>
  <p:clrMapOvr>
    <a:masterClrMapping/>
  </p:clrMapOvr>
  <p:hf sldNum="0" hdr="0" dt="0"/>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8_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lgn="l">
              <a:defRPr/>
            </a:lvl1pPr>
          </a:lstStyle>
          <a:p>
            <a:r>
              <a:rPr lang="nl-NL" altLang="nl-NL" dirty="0"/>
              <a:t>Copy </a:t>
            </a:r>
            <a:r>
              <a:rPr lang="nl-NL" altLang="nl-NL" dirty="0" err="1"/>
              <a:t>title</a:t>
            </a:r>
            <a:r>
              <a:rPr lang="nl-NL" altLang="nl-NL" dirty="0"/>
              <a:t> </a:t>
            </a:r>
            <a:r>
              <a:rPr lang="nl-NL" altLang="nl-NL" dirty="0" err="1"/>
              <a:t>from</a:t>
            </a:r>
            <a:r>
              <a:rPr lang="nl-NL" altLang="nl-NL" dirty="0"/>
              <a:t> </a:t>
            </a:r>
            <a:r>
              <a:rPr lang="nl-NL" altLang="nl-NL" dirty="0" err="1"/>
              <a:t>previous</a:t>
            </a:r>
            <a:r>
              <a:rPr lang="nl-NL" altLang="nl-NL" dirty="0"/>
              <a:t> or next slide</a:t>
            </a:r>
            <a:endParaRPr lang="nl-NL" dirty="0"/>
          </a:p>
        </p:txBody>
      </p:sp>
      <p:sp>
        <p:nvSpPr>
          <p:cNvPr id="3" name="Tijdelijke aanduiding voor inhoud 2"/>
          <p:cNvSpPr>
            <a:spLocks noGrp="1"/>
          </p:cNvSpPr>
          <p:nvPr>
            <p:ph idx="1" hasCustomPrompt="1"/>
          </p:nvPr>
        </p:nvSpPr>
        <p:spPr>
          <a:xfrm>
            <a:off x="720725" y="1340768"/>
            <a:ext cx="7920038" cy="5040312"/>
          </a:xfrm>
          <a:noFill/>
          <a:ln w="9525">
            <a:noFill/>
            <a:miter lim="800000"/>
            <a:headEnd/>
            <a:tailEnd/>
          </a:ln>
        </p:spPr>
        <p:txBody>
          <a:bodyPr/>
          <a:lstStyle>
            <a:lvl1pPr eaLnBrk="1" hangingPunct="1">
              <a:defRPr lang="nl-NL" smtClean="0"/>
            </a:lvl1pPr>
            <a:lvl2pPr>
              <a:defRPr lang="nl-NL" smtClean="0"/>
            </a:lvl2pPr>
            <a:lvl3pPr>
              <a:defRPr lang="nl-NL" smtClean="0"/>
            </a:lvl3pPr>
            <a:lvl4pPr>
              <a:defRPr lang="nl-NL" smtClean="0"/>
            </a:lvl4pPr>
            <a:lvl5pPr>
              <a:defRPr lang="nl-NL"/>
            </a:lvl5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608754102"/>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9_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lgn="l">
              <a:defRPr/>
            </a:lvl1pPr>
          </a:lstStyle>
          <a:p>
            <a:r>
              <a:rPr lang="nl-NL" altLang="nl-NL" dirty="0"/>
              <a:t>Copy </a:t>
            </a:r>
            <a:r>
              <a:rPr lang="nl-NL" altLang="nl-NL" dirty="0" err="1"/>
              <a:t>title</a:t>
            </a:r>
            <a:r>
              <a:rPr lang="nl-NL" altLang="nl-NL" dirty="0"/>
              <a:t> </a:t>
            </a:r>
            <a:r>
              <a:rPr lang="nl-NL" altLang="nl-NL" dirty="0" err="1"/>
              <a:t>from</a:t>
            </a:r>
            <a:r>
              <a:rPr lang="nl-NL" altLang="nl-NL" dirty="0"/>
              <a:t> </a:t>
            </a:r>
            <a:r>
              <a:rPr lang="nl-NL" altLang="nl-NL" dirty="0" err="1"/>
              <a:t>previous</a:t>
            </a:r>
            <a:r>
              <a:rPr lang="nl-NL" altLang="nl-NL" dirty="0"/>
              <a:t> or next slide</a:t>
            </a:r>
            <a:endParaRPr lang="nl-NL" dirty="0"/>
          </a:p>
        </p:txBody>
      </p:sp>
      <p:sp>
        <p:nvSpPr>
          <p:cNvPr id="3" name="Tijdelijke aanduiding voor inhoud 2"/>
          <p:cNvSpPr>
            <a:spLocks noGrp="1"/>
          </p:cNvSpPr>
          <p:nvPr>
            <p:ph idx="1" hasCustomPrompt="1"/>
          </p:nvPr>
        </p:nvSpPr>
        <p:spPr>
          <a:xfrm>
            <a:off x="720725" y="1340768"/>
            <a:ext cx="7920038" cy="5040312"/>
          </a:xfrm>
          <a:noFill/>
          <a:ln w="9525">
            <a:noFill/>
            <a:miter lim="800000"/>
            <a:headEnd/>
            <a:tailEnd/>
          </a:ln>
        </p:spPr>
        <p:txBody>
          <a:bodyPr/>
          <a:lstStyle>
            <a:lvl1pPr eaLnBrk="1" hangingPunct="1">
              <a:defRPr lang="nl-NL" smtClean="0"/>
            </a:lvl1pPr>
            <a:lvl2pPr>
              <a:defRPr lang="nl-NL" smtClean="0"/>
            </a:lvl2pPr>
            <a:lvl3pPr>
              <a:defRPr lang="nl-NL" smtClean="0"/>
            </a:lvl3pPr>
            <a:lvl4pPr>
              <a:defRPr lang="nl-NL" smtClean="0"/>
            </a:lvl4pPr>
            <a:lvl5pPr>
              <a:defRPr lang="nl-NL"/>
            </a:lvl5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608754102"/>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noFill/>
          <a:ln w="9525">
            <a:noFill/>
            <a:miter lim="800000"/>
            <a:headEnd/>
            <a:tailEnd/>
          </a:ln>
        </p:spPr>
        <p:txBody>
          <a:bodyPr anchor="t"/>
          <a:lstStyle>
            <a:lvl1pPr>
              <a:defRPr kumimoji="0" lang="nl-NL" sz="2400" i="0" u="none" strike="noStrike" normalizeH="0" baseline="0" dirty="0">
                <a:ln>
                  <a:noFill/>
                </a:ln>
                <a:solidFill>
                  <a:srgbClr val="C00000"/>
                </a:solidFill>
                <a:effectLst/>
                <a:uLnTx/>
                <a:uFillTx/>
              </a:defRPr>
            </a:lvl1pPr>
          </a:lstStyle>
          <a:p>
            <a:pPr lvl="0"/>
            <a:r>
              <a:rPr lang="nl-NL"/>
              <a:t>Klik om de stijl te bewerken</a:t>
            </a:r>
            <a:endParaRPr lang="nl-NL" dirty="0"/>
          </a:p>
        </p:txBody>
      </p:sp>
      <p:sp>
        <p:nvSpPr>
          <p:cNvPr id="3" name="Tijdelijke aanduiding voor tekst 2"/>
          <p:cNvSpPr>
            <a:spLocks noGrp="1"/>
          </p:cNvSpPr>
          <p:nvPr>
            <p:ph type="body" idx="1"/>
          </p:nvPr>
        </p:nvSpPr>
        <p:spPr>
          <a:xfrm>
            <a:off x="722313" y="2708920"/>
            <a:ext cx="7772400" cy="1500187"/>
          </a:xfrm>
          <a:noFill/>
          <a:ln w="9525">
            <a:noFill/>
            <a:miter lim="800000"/>
            <a:headEnd/>
            <a:tailEnd/>
          </a:ln>
        </p:spPr>
        <p:txBody>
          <a:bodyPr/>
          <a:lstStyle>
            <a:lvl1pPr>
              <a:defRPr lang="nl-NL" sz="2800" dirty="0" smtClean="0"/>
            </a:lvl1pPr>
          </a:lstStyle>
          <a:p>
            <a:pPr lvl="0"/>
            <a:r>
              <a:rPr lang="nl-NL"/>
              <a:t>Klik om de modelstijlen te bewerken</a:t>
            </a:r>
          </a:p>
        </p:txBody>
      </p:sp>
    </p:spTree>
    <p:extLst>
      <p:ext uri="{BB962C8B-B14F-4D97-AF65-F5344CB8AC3E}">
        <p14:creationId xmlns:p14="http://schemas.microsoft.com/office/powerpoint/2010/main" val="532084273"/>
      </p:ext>
    </p:extLst>
  </p:cSld>
  <p:clrMapOvr>
    <a:masterClrMapping/>
  </p:clrMapOvr>
  <p:hf sldNum="0" hdr="0" dt="0"/>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0_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lgn="l">
              <a:defRPr/>
            </a:lvl1pPr>
          </a:lstStyle>
          <a:p>
            <a:r>
              <a:rPr lang="nl-NL" altLang="nl-NL" dirty="0"/>
              <a:t>Copy </a:t>
            </a:r>
            <a:r>
              <a:rPr lang="nl-NL" altLang="nl-NL" dirty="0" err="1"/>
              <a:t>title</a:t>
            </a:r>
            <a:r>
              <a:rPr lang="nl-NL" altLang="nl-NL" dirty="0"/>
              <a:t> </a:t>
            </a:r>
            <a:r>
              <a:rPr lang="nl-NL" altLang="nl-NL" dirty="0" err="1"/>
              <a:t>from</a:t>
            </a:r>
            <a:r>
              <a:rPr lang="nl-NL" altLang="nl-NL" dirty="0"/>
              <a:t> </a:t>
            </a:r>
            <a:r>
              <a:rPr lang="nl-NL" altLang="nl-NL" dirty="0" err="1"/>
              <a:t>previous</a:t>
            </a:r>
            <a:r>
              <a:rPr lang="nl-NL" altLang="nl-NL" dirty="0"/>
              <a:t> or next slide</a:t>
            </a:r>
            <a:endParaRPr lang="nl-NL" dirty="0"/>
          </a:p>
        </p:txBody>
      </p:sp>
      <p:sp>
        <p:nvSpPr>
          <p:cNvPr id="3" name="Tijdelijke aanduiding voor inhoud 2"/>
          <p:cNvSpPr>
            <a:spLocks noGrp="1"/>
          </p:cNvSpPr>
          <p:nvPr>
            <p:ph idx="1" hasCustomPrompt="1"/>
          </p:nvPr>
        </p:nvSpPr>
        <p:spPr>
          <a:xfrm>
            <a:off x="720725" y="1340768"/>
            <a:ext cx="7920038" cy="5040312"/>
          </a:xfrm>
          <a:noFill/>
          <a:ln w="9525">
            <a:noFill/>
            <a:miter lim="800000"/>
            <a:headEnd/>
            <a:tailEnd/>
          </a:ln>
        </p:spPr>
        <p:txBody>
          <a:bodyPr/>
          <a:lstStyle>
            <a:lvl1pPr eaLnBrk="1" hangingPunct="1">
              <a:defRPr lang="nl-NL" smtClean="0"/>
            </a:lvl1pPr>
            <a:lvl2pPr>
              <a:defRPr lang="nl-NL" smtClean="0"/>
            </a:lvl2pPr>
            <a:lvl3pPr>
              <a:defRPr lang="nl-NL" smtClean="0"/>
            </a:lvl3pPr>
            <a:lvl4pPr>
              <a:defRPr lang="nl-NL" smtClean="0"/>
            </a:lvl4pPr>
            <a:lvl5pPr>
              <a:defRPr lang="nl-NL"/>
            </a:lvl5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608754102"/>
      </p:ext>
    </p:extLst>
  </p:cSld>
  <p:clrMapOvr>
    <a:masterClrMapping/>
  </p:clrMapOvr>
  <p:hf sldNum="0" hdr="0" dt="0"/>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21_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lgn="l">
              <a:defRPr/>
            </a:lvl1pPr>
          </a:lstStyle>
          <a:p>
            <a:r>
              <a:rPr lang="nl-NL" altLang="nl-NL" dirty="0"/>
              <a:t>Copy </a:t>
            </a:r>
            <a:r>
              <a:rPr lang="nl-NL" altLang="nl-NL" dirty="0" err="1"/>
              <a:t>title</a:t>
            </a:r>
            <a:r>
              <a:rPr lang="nl-NL" altLang="nl-NL" dirty="0"/>
              <a:t> </a:t>
            </a:r>
            <a:r>
              <a:rPr lang="nl-NL" altLang="nl-NL" dirty="0" err="1"/>
              <a:t>from</a:t>
            </a:r>
            <a:r>
              <a:rPr lang="nl-NL" altLang="nl-NL" dirty="0"/>
              <a:t> </a:t>
            </a:r>
            <a:r>
              <a:rPr lang="nl-NL" altLang="nl-NL" dirty="0" err="1"/>
              <a:t>previous</a:t>
            </a:r>
            <a:r>
              <a:rPr lang="nl-NL" altLang="nl-NL" dirty="0"/>
              <a:t> or next slide</a:t>
            </a:r>
            <a:endParaRPr lang="nl-NL" dirty="0"/>
          </a:p>
        </p:txBody>
      </p:sp>
      <p:sp>
        <p:nvSpPr>
          <p:cNvPr id="3" name="Tijdelijke aanduiding voor inhoud 2"/>
          <p:cNvSpPr>
            <a:spLocks noGrp="1"/>
          </p:cNvSpPr>
          <p:nvPr>
            <p:ph idx="1" hasCustomPrompt="1"/>
          </p:nvPr>
        </p:nvSpPr>
        <p:spPr>
          <a:xfrm>
            <a:off x="720725" y="1340768"/>
            <a:ext cx="7920038" cy="5040312"/>
          </a:xfrm>
          <a:noFill/>
          <a:ln w="9525">
            <a:noFill/>
            <a:miter lim="800000"/>
            <a:headEnd/>
            <a:tailEnd/>
          </a:ln>
        </p:spPr>
        <p:txBody>
          <a:bodyPr/>
          <a:lstStyle>
            <a:lvl1pPr eaLnBrk="1" hangingPunct="1">
              <a:defRPr lang="nl-NL" smtClean="0"/>
            </a:lvl1pPr>
            <a:lvl2pPr>
              <a:defRPr lang="nl-NL" smtClean="0"/>
            </a:lvl2pPr>
            <a:lvl3pPr>
              <a:defRPr lang="nl-NL" smtClean="0"/>
            </a:lvl3pPr>
            <a:lvl4pPr>
              <a:defRPr lang="nl-NL" smtClean="0"/>
            </a:lvl4pPr>
            <a:lvl5pPr>
              <a:defRPr lang="nl-NL"/>
            </a:lvl5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608754102"/>
      </p:ext>
    </p:extLst>
  </p:cSld>
  <p:clrMapOvr>
    <a:masterClrMapping/>
  </p:clrMapOvr>
  <p:hf sldNum="0" hdr="0" dt="0"/>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2_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lgn="l">
              <a:defRPr/>
            </a:lvl1pPr>
          </a:lstStyle>
          <a:p>
            <a:r>
              <a:rPr lang="nl-NL" altLang="nl-NL" dirty="0"/>
              <a:t>Copy </a:t>
            </a:r>
            <a:r>
              <a:rPr lang="nl-NL" altLang="nl-NL" dirty="0" err="1"/>
              <a:t>title</a:t>
            </a:r>
            <a:r>
              <a:rPr lang="nl-NL" altLang="nl-NL" dirty="0"/>
              <a:t> </a:t>
            </a:r>
            <a:r>
              <a:rPr lang="nl-NL" altLang="nl-NL" dirty="0" err="1"/>
              <a:t>from</a:t>
            </a:r>
            <a:r>
              <a:rPr lang="nl-NL" altLang="nl-NL" dirty="0"/>
              <a:t> </a:t>
            </a:r>
            <a:r>
              <a:rPr lang="nl-NL" altLang="nl-NL" dirty="0" err="1"/>
              <a:t>previous</a:t>
            </a:r>
            <a:r>
              <a:rPr lang="nl-NL" altLang="nl-NL" dirty="0"/>
              <a:t> or next slide</a:t>
            </a:r>
            <a:endParaRPr lang="nl-NL" dirty="0"/>
          </a:p>
        </p:txBody>
      </p:sp>
      <p:sp>
        <p:nvSpPr>
          <p:cNvPr id="3" name="Tijdelijke aanduiding voor inhoud 2"/>
          <p:cNvSpPr>
            <a:spLocks noGrp="1"/>
          </p:cNvSpPr>
          <p:nvPr>
            <p:ph idx="1" hasCustomPrompt="1"/>
          </p:nvPr>
        </p:nvSpPr>
        <p:spPr>
          <a:xfrm>
            <a:off x="720725" y="1340768"/>
            <a:ext cx="7920038" cy="5040312"/>
          </a:xfrm>
          <a:noFill/>
          <a:ln w="9525">
            <a:noFill/>
            <a:miter lim="800000"/>
            <a:headEnd/>
            <a:tailEnd/>
          </a:ln>
        </p:spPr>
        <p:txBody>
          <a:bodyPr/>
          <a:lstStyle>
            <a:lvl1pPr eaLnBrk="1" hangingPunct="1">
              <a:defRPr lang="nl-NL" smtClean="0"/>
            </a:lvl1pPr>
            <a:lvl2pPr>
              <a:defRPr lang="nl-NL" smtClean="0"/>
            </a:lvl2pPr>
            <a:lvl3pPr>
              <a:defRPr lang="nl-NL" smtClean="0"/>
            </a:lvl3pPr>
            <a:lvl4pPr>
              <a:defRPr lang="nl-NL" smtClean="0"/>
            </a:lvl4pPr>
            <a:lvl5pPr>
              <a:defRPr lang="nl-NL"/>
            </a:lvl5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608754102"/>
      </p:ext>
    </p:extLst>
  </p:cSld>
  <p:clrMapOvr>
    <a:masterClrMapping/>
  </p:clrMapOvr>
  <p:hf sldNum="0" hdr="0" dt="0"/>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Afsluitdia">
    <p:spTree>
      <p:nvGrpSpPr>
        <p:cNvPr id="1" name=""/>
        <p:cNvGrpSpPr/>
        <p:nvPr/>
      </p:nvGrpSpPr>
      <p:grpSpPr>
        <a:xfrm>
          <a:off x="0" y="0"/>
          <a:ext cx="0" cy="0"/>
          <a:chOff x="0" y="0"/>
          <a:chExt cx="0" cy="0"/>
        </a:xfrm>
      </p:grpSpPr>
      <p:sp>
        <p:nvSpPr>
          <p:cNvPr id="2" name="Rechthoek 1"/>
          <p:cNvSpPr/>
          <p:nvPr/>
        </p:nvSpPr>
        <p:spPr>
          <a:xfrm>
            <a:off x="0" y="0"/>
            <a:ext cx="9144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noProof="0" dirty="0"/>
          </a:p>
        </p:txBody>
      </p:sp>
      <p:sp>
        <p:nvSpPr>
          <p:cNvPr id="3" name="Rechthoek 11"/>
          <p:cNvSpPr/>
          <p:nvPr/>
        </p:nvSpPr>
        <p:spPr>
          <a:xfrm>
            <a:off x="0" y="1371600"/>
            <a:ext cx="9144000" cy="3810000"/>
          </a:xfrm>
          <a:prstGeom prst="rect">
            <a:avLst/>
          </a:prstGeom>
          <a:solidFill>
            <a:srgbClr val="E9E9E9"/>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noProof="0" dirty="0"/>
          </a:p>
        </p:txBody>
      </p:sp>
      <p:graphicFrame>
        <p:nvGraphicFramePr>
          <p:cNvPr id="4" name="Tabel 3"/>
          <p:cNvGraphicFramePr>
            <a:graphicFrameLocks noGrp="1"/>
          </p:cNvGraphicFramePr>
          <p:nvPr>
            <p:extLst>
              <p:ext uri="{D42A27DB-BD31-4B8C-83A1-F6EECF244321}">
                <p14:modId xmlns:p14="http://schemas.microsoft.com/office/powerpoint/2010/main" val="3242303031"/>
              </p:ext>
            </p:extLst>
          </p:nvPr>
        </p:nvGraphicFramePr>
        <p:xfrm>
          <a:off x="7596188" y="6165850"/>
          <a:ext cx="1368425" cy="396875"/>
        </p:xfrm>
        <a:graphic>
          <a:graphicData uri="http://schemas.openxmlformats.org/drawingml/2006/table">
            <a:tbl>
              <a:tblPr firstRow="1" bandRow="1">
                <a:tableStyleId>{5C22544A-7EE6-4342-B048-85BDC9FD1C3A}</a:tableStyleId>
              </a:tblPr>
              <a:tblGrid>
                <a:gridCol w="1368425">
                  <a:extLst>
                    <a:ext uri="{9D8B030D-6E8A-4147-A177-3AD203B41FA5}">
                      <a16:colId xmlns:a16="http://schemas.microsoft.com/office/drawing/2014/main" val="20000"/>
                    </a:ext>
                  </a:extLst>
                </a:gridCol>
              </a:tblGrid>
              <a:tr h="396875">
                <a:tc>
                  <a:txBody>
                    <a:bodyPr/>
                    <a:lstStyle/>
                    <a:p>
                      <a:r>
                        <a:rPr lang="en-GB" sz="1000" b="0" dirty="0">
                          <a:solidFill>
                            <a:srgbClr val="C00000"/>
                          </a:solidFill>
                          <a:latin typeface="Arial" panose="020B0604020202020204" pitchFamily="34" charset="0"/>
                          <a:cs typeface="Arial" panose="020B0604020202020204" pitchFamily="34" charset="0"/>
                        </a:rPr>
                        <a:t>M: info@lssa.eu</a:t>
                      </a:r>
                    </a:p>
                    <a:p>
                      <a:r>
                        <a:rPr lang="en-GB" sz="1000" b="0" dirty="0">
                          <a:solidFill>
                            <a:srgbClr val="C00000"/>
                          </a:solidFill>
                          <a:latin typeface="Arial" panose="020B0604020202020204" pitchFamily="34" charset="0"/>
                          <a:cs typeface="Arial" panose="020B0604020202020204" pitchFamily="34" charset="0"/>
                        </a:rPr>
                        <a:t>W: www.lssa.eu</a:t>
                      </a:r>
                    </a:p>
                  </a:txBody>
                  <a:tcPr marL="91473" marR="91473" marT="45793" marB="45793">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pic>
        <p:nvPicPr>
          <p:cNvPr id="5" name="Afbeelding 15" descr="Logo.pn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9388" y="6165850"/>
            <a:ext cx="176847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697833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Sectiekop">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22313" y="4406900"/>
            <a:ext cx="7772400" cy="1362075"/>
          </a:xfrm>
          <a:noFill/>
          <a:ln w="9525">
            <a:noFill/>
            <a:miter lim="800000"/>
            <a:headEnd/>
            <a:tailEnd/>
          </a:ln>
        </p:spPr>
        <p:txBody>
          <a:bodyPr anchor="t"/>
          <a:lstStyle>
            <a:lvl1pPr eaLnBrk="1" hangingPunct="1">
              <a:defRPr kumimoji="0" lang="nl-NL" sz="2400" i="0" u="none" strike="noStrike" normalizeH="0" baseline="0" dirty="0">
                <a:ln>
                  <a:noFill/>
                </a:ln>
                <a:solidFill>
                  <a:srgbClr val="C00000"/>
                </a:solidFill>
                <a:effectLst/>
                <a:uLnTx/>
                <a:uFillTx/>
              </a:defRPr>
            </a:lvl1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p:txBody>
      </p:sp>
      <p:sp>
        <p:nvSpPr>
          <p:cNvPr id="3" name="Tijdelijke aanduiding voor tekst 2"/>
          <p:cNvSpPr>
            <a:spLocks noGrp="1"/>
          </p:cNvSpPr>
          <p:nvPr>
            <p:ph type="body" idx="1" hasCustomPrompt="1"/>
          </p:nvPr>
        </p:nvSpPr>
        <p:spPr>
          <a:xfrm>
            <a:off x="722313" y="2708920"/>
            <a:ext cx="7772400" cy="1500187"/>
          </a:xfrm>
          <a:noFill/>
          <a:ln w="9525">
            <a:noFill/>
            <a:miter lim="800000"/>
            <a:headEnd/>
            <a:tailEnd/>
          </a:ln>
        </p:spPr>
        <p:txBody>
          <a:bodyPr/>
          <a:lstStyle>
            <a:lvl1pPr eaLnBrk="1" hangingPunct="1">
              <a:defRPr lang="nl-NL" sz="2800" dirty="0" smtClean="0"/>
            </a:lvl1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p:txBody>
      </p:sp>
    </p:spTree>
    <p:extLst>
      <p:ext uri="{BB962C8B-B14F-4D97-AF65-F5344CB8AC3E}">
        <p14:creationId xmlns:p14="http://schemas.microsoft.com/office/powerpoint/2010/main" val="532084273"/>
      </p:ext>
    </p:extLst>
  </p:cSld>
  <p:clrMapOvr>
    <a:masterClrMapping/>
  </p:clrMapOvr>
  <p:hf sldNum="0" hd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Inhoud van twe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lgn="l">
              <a:defRPr/>
            </a:lvl1pPr>
          </a:lstStyle>
          <a:p>
            <a:r>
              <a:rPr lang="nl-NL" altLang="nl-NL" dirty="0"/>
              <a:t>Copy </a:t>
            </a:r>
            <a:r>
              <a:rPr lang="nl-NL" altLang="nl-NL" dirty="0" err="1"/>
              <a:t>title</a:t>
            </a:r>
            <a:r>
              <a:rPr lang="nl-NL" altLang="nl-NL" dirty="0"/>
              <a:t> </a:t>
            </a:r>
            <a:r>
              <a:rPr lang="nl-NL" altLang="nl-NL" dirty="0" err="1"/>
              <a:t>from</a:t>
            </a:r>
            <a:r>
              <a:rPr lang="nl-NL" altLang="nl-NL" dirty="0"/>
              <a:t> </a:t>
            </a:r>
            <a:r>
              <a:rPr lang="nl-NL" altLang="nl-NL" dirty="0" err="1"/>
              <a:t>previous</a:t>
            </a:r>
            <a:r>
              <a:rPr lang="nl-NL" altLang="nl-NL" dirty="0"/>
              <a:t> or next slide</a:t>
            </a:r>
            <a:endParaRPr lang="nl-NL" dirty="0"/>
          </a:p>
        </p:txBody>
      </p:sp>
      <p:sp>
        <p:nvSpPr>
          <p:cNvPr id="3" name="Tijdelijke aanduiding voor inhoud 2"/>
          <p:cNvSpPr>
            <a:spLocks noGrp="1"/>
          </p:cNvSpPr>
          <p:nvPr>
            <p:ph sz="half" idx="1" hasCustomPrompt="1"/>
          </p:nvPr>
        </p:nvSpPr>
        <p:spPr>
          <a:xfrm>
            <a:off x="457200" y="1440000"/>
            <a:ext cx="4038600" cy="5040000"/>
          </a:xfrm>
          <a:noFill/>
          <a:ln w="9525">
            <a:noFill/>
            <a:miter lim="800000"/>
            <a:headEnd/>
            <a:tailEnd/>
          </a:ln>
        </p:spPr>
        <p:txBody>
          <a:bodyPr/>
          <a:lstStyle>
            <a:lvl1pPr eaLnBrk="1" hangingPunct="1">
              <a:defRPr lang="nl-NL" dirty="0" smtClean="0"/>
            </a:lvl1pPr>
            <a:lvl2pPr>
              <a:defRPr lang="nl-NL" dirty="0" smtClean="0"/>
            </a:lvl2pPr>
            <a:lvl3pPr>
              <a:defRPr lang="nl-NL" dirty="0" smtClean="0"/>
            </a:lvl3pPr>
            <a:lvl4pPr>
              <a:defRPr lang="nl-NL" dirty="0" smtClean="0"/>
            </a:lvl4pPr>
            <a:lvl5pPr>
              <a:defRPr lang="nl-NL" dirty="0"/>
            </a:lvl5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inhoud 3"/>
          <p:cNvSpPr>
            <a:spLocks noGrp="1"/>
          </p:cNvSpPr>
          <p:nvPr>
            <p:ph sz="half" idx="2" hasCustomPrompt="1"/>
          </p:nvPr>
        </p:nvSpPr>
        <p:spPr>
          <a:xfrm>
            <a:off x="4648200" y="1440000"/>
            <a:ext cx="4038600" cy="5040000"/>
          </a:xfrm>
          <a:noFill/>
          <a:ln w="9525">
            <a:noFill/>
            <a:miter lim="800000"/>
            <a:headEnd/>
            <a:tailEnd/>
          </a:ln>
        </p:spPr>
        <p:txBody>
          <a:bodyPr/>
          <a:lstStyle>
            <a:lvl1pPr eaLnBrk="1" hangingPunct="1">
              <a:defRPr lang="nl-NL" dirty="0" smtClean="0"/>
            </a:lvl1pPr>
            <a:lvl2pPr>
              <a:defRPr lang="nl-NL" dirty="0" smtClean="0"/>
            </a:lvl2pPr>
            <a:lvl3pPr>
              <a:defRPr lang="nl-NL" dirty="0" smtClean="0"/>
            </a:lvl3pPr>
            <a:lvl4pPr>
              <a:defRPr lang="nl-NL" dirty="0" smtClean="0"/>
            </a:lvl4pPr>
            <a:lvl5pPr>
              <a:defRPr lang="nl-NL" dirty="0"/>
            </a:lvl5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1033071747"/>
      </p:ext>
    </p:extLst>
  </p:cSld>
  <p:clrMapOvr>
    <a:masterClrMapping/>
  </p:clrMapOvr>
  <p:hf sldNum="0" hdr="0" dt="0"/>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Vergelijking">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lgn="l">
              <a:defRPr/>
            </a:lvl1pPr>
          </a:lstStyle>
          <a:p>
            <a:r>
              <a:rPr lang="nl-NL" altLang="nl-NL" dirty="0"/>
              <a:t>Copy </a:t>
            </a:r>
            <a:r>
              <a:rPr lang="nl-NL" altLang="nl-NL" dirty="0" err="1"/>
              <a:t>title</a:t>
            </a:r>
            <a:r>
              <a:rPr lang="nl-NL" altLang="nl-NL" dirty="0"/>
              <a:t> </a:t>
            </a:r>
            <a:r>
              <a:rPr lang="nl-NL" altLang="nl-NL" dirty="0" err="1"/>
              <a:t>from</a:t>
            </a:r>
            <a:r>
              <a:rPr lang="nl-NL" altLang="nl-NL" dirty="0"/>
              <a:t> </a:t>
            </a:r>
            <a:r>
              <a:rPr lang="nl-NL" altLang="nl-NL" dirty="0" err="1"/>
              <a:t>previous</a:t>
            </a:r>
            <a:r>
              <a:rPr lang="nl-NL" altLang="nl-NL" dirty="0"/>
              <a:t> or next slide</a:t>
            </a:r>
            <a:endParaRPr lang="nl-NL" dirty="0"/>
          </a:p>
        </p:txBody>
      </p:sp>
      <p:sp>
        <p:nvSpPr>
          <p:cNvPr id="3" name="Tijdelijke aanduiding voor tekst 2"/>
          <p:cNvSpPr>
            <a:spLocks noGrp="1"/>
          </p:cNvSpPr>
          <p:nvPr>
            <p:ph type="body" idx="1" hasCustomPrompt="1"/>
          </p:nvPr>
        </p:nvSpPr>
        <p:spPr>
          <a:xfrm>
            <a:off x="457200" y="1535113"/>
            <a:ext cx="4040188" cy="639762"/>
          </a:xfrm>
          <a:noFill/>
          <a:ln w="9525">
            <a:noFill/>
            <a:miter lim="800000"/>
            <a:headEnd/>
            <a:tailEnd/>
          </a:ln>
        </p:spPr>
        <p:txBody>
          <a:bodyPr/>
          <a:lstStyle>
            <a:lvl1pPr eaLnBrk="1" hangingPunct="1">
              <a:defRPr lang="nl-NL" dirty="0" smtClean="0"/>
            </a:lvl1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p:txBody>
      </p:sp>
      <p:sp>
        <p:nvSpPr>
          <p:cNvPr id="4" name="Tijdelijke aanduiding voor inhoud 3"/>
          <p:cNvSpPr>
            <a:spLocks noGrp="1"/>
          </p:cNvSpPr>
          <p:nvPr>
            <p:ph sz="half" idx="2" hasCustomPrompt="1"/>
          </p:nvPr>
        </p:nvSpPr>
        <p:spPr>
          <a:xfrm>
            <a:off x="457200" y="2174875"/>
            <a:ext cx="4040188" cy="3951288"/>
          </a:xfrm>
          <a:noFill/>
          <a:ln w="9525">
            <a:noFill/>
            <a:miter lim="800000"/>
            <a:headEnd/>
            <a:tailEnd/>
          </a:ln>
        </p:spPr>
        <p:txBody>
          <a:bodyPr/>
          <a:lstStyle>
            <a:lvl1pPr eaLnBrk="1" hangingPunct="1">
              <a:defRPr lang="nl-NL" sz="1600" dirty="0" smtClean="0"/>
            </a:lvl1pPr>
            <a:lvl2pPr>
              <a:defRPr lang="nl-NL" dirty="0" smtClean="0"/>
            </a:lvl2pPr>
            <a:lvl3pPr>
              <a:defRPr lang="nl-NL" dirty="0" smtClean="0"/>
            </a:lvl3pPr>
            <a:lvl4pPr>
              <a:defRPr lang="nl-NL" sz="1600" dirty="0" smtClean="0"/>
            </a:lvl4pPr>
            <a:lvl5pPr>
              <a:defRPr lang="nl-NL" sz="1600" dirty="0"/>
            </a:lvl5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tekst 4"/>
          <p:cNvSpPr>
            <a:spLocks noGrp="1"/>
          </p:cNvSpPr>
          <p:nvPr>
            <p:ph type="body" sz="quarter" idx="3" hasCustomPrompt="1"/>
          </p:nvPr>
        </p:nvSpPr>
        <p:spPr>
          <a:xfrm>
            <a:off x="4645025" y="1535113"/>
            <a:ext cx="4041775" cy="639762"/>
          </a:xfrm>
          <a:noFill/>
          <a:ln w="9525">
            <a:noFill/>
            <a:miter lim="800000"/>
            <a:headEnd/>
            <a:tailEnd/>
          </a:ln>
        </p:spPr>
        <p:txBody>
          <a:bodyPr/>
          <a:lstStyle>
            <a:lvl1pPr eaLnBrk="1" hangingPunct="1">
              <a:defRPr lang="nl-NL" dirty="0" smtClean="0"/>
            </a:lvl1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p:txBody>
      </p:sp>
      <p:sp>
        <p:nvSpPr>
          <p:cNvPr id="6" name="Tijdelijke aanduiding voor inhoud 5"/>
          <p:cNvSpPr>
            <a:spLocks noGrp="1"/>
          </p:cNvSpPr>
          <p:nvPr>
            <p:ph sz="quarter" idx="4" hasCustomPrompt="1"/>
          </p:nvPr>
        </p:nvSpPr>
        <p:spPr>
          <a:xfrm>
            <a:off x="4645025" y="2174875"/>
            <a:ext cx="4041775" cy="3951288"/>
          </a:xfrm>
          <a:noFill/>
          <a:ln w="9525">
            <a:noFill/>
            <a:miter lim="800000"/>
            <a:headEnd/>
            <a:tailEnd/>
          </a:ln>
        </p:spPr>
        <p:txBody>
          <a:bodyPr/>
          <a:lstStyle>
            <a:lvl1pPr eaLnBrk="1" hangingPunct="1">
              <a:defRPr lang="nl-NL" sz="1600" dirty="0" smtClean="0"/>
            </a:lvl1pPr>
            <a:lvl2pPr>
              <a:defRPr lang="nl-NL" dirty="0" smtClean="0"/>
            </a:lvl2pPr>
            <a:lvl3pPr>
              <a:defRPr lang="nl-NL" dirty="0" smtClean="0"/>
            </a:lvl3pPr>
            <a:lvl4pPr>
              <a:defRPr lang="nl-NL" sz="1600" dirty="0" smtClean="0"/>
            </a:lvl4pPr>
            <a:lvl5pPr>
              <a:defRPr lang="nl-NL" sz="1600" dirty="0"/>
            </a:lvl5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3725606530"/>
      </p:ext>
    </p:extLst>
  </p:cSld>
  <p:clrMapOvr>
    <a:masterClrMapping/>
  </p:clrMapOvr>
  <p:hf sldNum="0" hdr="0" dt="0"/>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6534502"/>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l">
              <a:defRPr/>
            </a:lvl1pPr>
          </a:lstStyle>
          <a:p>
            <a:r>
              <a:rPr lang="nl-NL"/>
              <a:t>Klik om de stijl te bewerken</a:t>
            </a:r>
          </a:p>
        </p:txBody>
      </p:sp>
      <p:sp>
        <p:nvSpPr>
          <p:cNvPr id="3" name="Tijdelijke aanduiding voor inhoud 2"/>
          <p:cNvSpPr>
            <a:spLocks noGrp="1"/>
          </p:cNvSpPr>
          <p:nvPr>
            <p:ph sz="half" idx="1"/>
          </p:nvPr>
        </p:nvSpPr>
        <p:spPr>
          <a:xfrm>
            <a:off x="457200" y="1440000"/>
            <a:ext cx="4038600" cy="5040000"/>
          </a:xfrm>
          <a:noFill/>
          <a:ln w="9525">
            <a:noFill/>
            <a:miter lim="800000"/>
            <a:headEnd/>
            <a:tailEnd/>
          </a:ln>
        </p:spPr>
        <p:txBody>
          <a:bodyPr/>
          <a:lstStyle>
            <a:lvl1pPr>
              <a:defRPr lang="nl-NL" dirty="0" smtClean="0"/>
            </a:lvl1pPr>
            <a:lvl2pPr>
              <a:defRPr lang="nl-NL" dirty="0" smtClean="0"/>
            </a:lvl2pPr>
            <a:lvl3pPr>
              <a:defRPr lang="nl-NL" dirty="0" smtClean="0"/>
            </a:lvl3pPr>
            <a:lvl4pPr>
              <a:defRPr lang="nl-NL" dirty="0" smtClean="0"/>
            </a:lvl4pPr>
            <a:lvl5pPr>
              <a:defRPr lang="nl-NL" dirty="0"/>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inhoud 3"/>
          <p:cNvSpPr>
            <a:spLocks noGrp="1"/>
          </p:cNvSpPr>
          <p:nvPr>
            <p:ph sz="half" idx="2"/>
          </p:nvPr>
        </p:nvSpPr>
        <p:spPr>
          <a:xfrm>
            <a:off x="4648200" y="1440000"/>
            <a:ext cx="4038600" cy="5040000"/>
          </a:xfrm>
          <a:noFill/>
          <a:ln w="9525">
            <a:noFill/>
            <a:miter lim="800000"/>
            <a:headEnd/>
            <a:tailEnd/>
          </a:ln>
        </p:spPr>
        <p:txBody>
          <a:bodyPr/>
          <a:lstStyle>
            <a:lvl1pPr>
              <a:defRPr lang="nl-NL" dirty="0" smtClean="0"/>
            </a:lvl1pPr>
            <a:lvl2pPr>
              <a:defRPr lang="nl-NL" dirty="0" smtClean="0"/>
            </a:lvl2pPr>
            <a:lvl3pPr>
              <a:defRPr lang="nl-NL" dirty="0" smtClean="0"/>
            </a:lvl3pPr>
            <a:lvl4pPr>
              <a:defRPr lang="nl-NL" dirty="0" smtClean="0"/>
            </a:lvl4pPr>
            <a:lvl5pPr>
              <a:defRPr lang="nl-NL" dirty="0"/>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1033071747"/>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l">
              <a:defRPr/>
            </a:lvl1pPr>
          </a:lstStyle>
          <a:p>
            <a:r>
              <a:rPr lang="nl-NL"/>
              <a:t>Klik om de stijl te bewerken</a:t>
            </a:r>
            <a:endParaRPr lang="nl-NL" dirty="0"/>
          </a:p>
        </p:txBody>
      </p:sp>
      <p:sp>
        <p:nvSpPr>
          <p:cNvPr id="3" name="Tijdelijke aanduiding voor tekst 2"/>
          <p:cNvSpPr>
            <a:spLocks noGrp="1"/>
          </p:cNvSpPr>
          <p:nvPr>
            <p:ph type="body" idx="1"/>
          </p:nvPr>
        </p:nvSpPr>
        <p:spPr>
          <a:xfrm>
            <a:off x="457200" y="1535113"/>
            <a:ext cx="4040188" cy="639762"/>
          </a:xfrm>
          <a:noFill/>
          <a:ln w="9525">
            <a:noFill/>
            <a:miter lim="800000"/>
            <a:headEnd/>
            <a:tailEnd/>
          </a:ln>
        </p:spPr>
        <p:txBody>
          <a:bodyPr/>
          <a:lstStyle>
            <a:lvl1pPr>
              <a:defRPr lang="nl-NL" dirty="0" smtClean="0"/>
            </a:lvl1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a:noFill/>
          <a:ln w="9525">
            <a:noFill/>
            <a:miter lim="800000"/>
            <a:headEnd/>
            <a:tailEnd/>
          </a:ln>
        </p:spPr>
        <p:txBody>
          <a:bodyPr/>
          <a:lstStyle>
            <a:lvl1pPr>
              <a:defRPr lang="nl-NL" sz="1600" dirty="0" smtClean="0"/>
            </a:lvl1pPr>
            <a:lvl2pPr>
              <a:defRPr lang="nl-NL" dirty="0" smtClean="0"/>
            </a:lvl2pPr>
            <a:lvl3pPr>
              <a:defRPr lang="nl-NL" dirty="0" smtClean="0"/>
            </a:lvl3pPr>
            <a:lvl4pPr>
              <a:defRPr lang="nl-NL" sz="1600" dirty="0" smtClean="0"/>
            </a:lvl4pPr>
            <a:lvl5pPr>
              <a:defRPr lang="nl-NL" sz="1600" dirty="0"/>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5" name="Tijdelijke aanduiding voor tekst 4"/>
          <p:cNvSpPr>
            <a:spLocks noGrp="1"/>
          </p:cNvSpPr>
          <p:nvPr>
            <p:ph type="body" sz="quarter" idx="3"/>
          </p:nvPr>
        </p:nvSpPr>
        <p:spPr>
          <a:xfrm>
            <a:off x="4645025" y="1535113"/>
            <a:ext cx="4041775" cy="639762"/>
          </a:xfrm>
          <a:noFill/>
          <a:ln w="9525">
            <a:noFill/>
            <a:miter lim="800000"/>
            <a:headEnd/>
            <a:tailEnd/>
          </a:ln>
        </p:spPr>
        <p:txBody>
          <a:bodyPr/>
          <a:lstStyle>
            <a:lvl1pPr>
              <a:defRPr lang="nl-NL" dirty="0" smtClean="0"/>
            </a:lvl1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a:noFill/>
          <a:ln w="9525">
            <a:noFill/>
            <a:miter lim="800000"/>
            <a:headEnd/>
            <a:tailEnd/>
          </a:ln>
        </p:spPr>
        <p:txBody>
          <a:bodyPr/>
          <a:lstStyle>
            <a:lvl1pPr>
              <a:defRPr lang="nl-NL" sz="1600" dirty="0" smtClean="0"/>
            </a:lvl1pPr>
            <a:lvl2pPr>
              <a:defRPr lang="nl-NL" dirty="0" smtClean="0"/>
            </a:lvl2pPr>
            <a:lvl3pPr>
              <a:defRPr lang="nl-NL" dirty="0" smtClean="0"/>
            </a:lvl3pPr>
            <a:lvl4pPr>
              <a:defRPr lang="nl-NL" sz="1600" dirty="0" smtClean="0"/>
            </a:lvl4pPr>
            <a:lvl5pPr>
              <a:defRPr lang="nl-NL" sz="1600" dirty="0"/>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3725606530"/>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l">
              <a:defRPr/>
            </a:lvl1pPr>
          </a:lstStyle>
          <a:p>
            <a:r>
              <a:rPr lang="nl-NL"/>
              <a:t>Klik om de stijl te bewerken</a:t>
            </a:r>
          </a:p>
        </p:txBody>
      </p:sp>
    </p:spTree>
    <p:extLst>
      <p:ext uri="{BB962C8B-B14F-4D97-AF65-F5344CB8AC3E}">
        <p14:creationId xmlns:p14="http://schemas.microsoft.com/office/powerpoint/2010/main" val="1184883405"/>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6534502"/>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Afsluitdia Indeling">
    <p:spTree>
      <p:nvGrpSpPr>
        <p:cNvPr id="1" name=""/>
        <p:cNvGrpSpPr/>
        <p:nvPr/>
      </p:nvGrpSpPr>
      <p:grpSpPr>
        <a:xfrm>
          <a:off x="0" y="0"/>
          <a:ext cx="0" cy="0"/>
          <a:chOff x="0" y="0"/>
          <a:chExt cx="0" cy="0"/>
        </a:xfrm>
      </p:grpSpPr>
      <p:sp>
        <p:nvSpPr>
          <p:cNvPr id="2" name="Rechthoek 1"/>
          <p:cNvSpPr/>
          <p:nvPr/>
        </p:nvSpPr>
        <p:spPr>
          <a:xfrm>
            <a:off x="0" y="0"/>
            <a:ext cx="9144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Rechthoek 11"/>
          <p:cNvSpPr/>
          <p:nvPr/>
        </p:nvSpPr>
        <p:spPr>
          <a:xfrm>
            <a:off x="0" y="1371600"/>
            <a:ext cx="9144000" cy="3810000"/>
          </a:xfrm>
          <a:prstGeom prst="rect">
            <a:avLst/>
          </a:prstGeom>
          <a:solidFill>
            <a:srgbClr val="E9E9E9"/>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graphicFrame>
        <p:nvGraphicFramePr>
          <p:cNvPr id="4" name="Tabel 3"/>
          <p:cNvGraphicFramePr>
            <a:graphicFrameLocks noGrp="1"/>
          </p:cNvGraphicFramePr>
          <p:nvPr/>
        </p:nvGraphicFramePr>
        <p:xfrm>
          <a:off x="7596188" y="6165850"/>
          <a:ext cx="1368425" cy="396875"/>
        </p:xfrm>
        <a:graphic>
          <a:graphicData uri="http://schemas.openxmlformats.org/drawingml/2006/table">
            <a:tbl>
              <a:tblPr firstRow="1" bandRow="1">
                <a:tableStyleId>{5C22544A-7EE6-4342-B048-85BDC9FD1C3A}</a:tableStyleId>
              </a:tblPr>
              <a:tblGrid>
                <a:gridCol w="1368425">
                  <a:extLst>
                    <a:ext uri="{9D8B030D-6E8A-4147-A177-3AD203B41FA5}">
                      <a16:colId xmlns:a16="http://schemas.microsoft.com/office/drawing/2014/main" val="20000"/>
                    </a:ext>
                  </a:extLst>
                </a:gridCol>
              </a:tblGrid>
              <a:tr h="396875">
                <a:tc>
                  <a:txBody>
                    <a:bodyPr/>
                    <a:lstStyle/>
                    <a:p>
                      <a:r>
                        <a:rPr lang="en-GB" sz="1000" b="0" dirty="0">
                          <a:solidFill>
                            <a:srgbClr val="C00000"/>
                          </a:solidFill>
                          <a:latin typeface="Arial" panose="020B0604020202020204" pitchFamily="34" charset="0"/>
                          <a:cs typeface="Arial" panose="020B0604020202020204" pitchFamily="34" charset="0"/>
                        </a:rPr>
                        <a:t>M: info@lssa.eu</a:t>
                      </a:r>
                    </a:p>
                    <a:p>
                      <a:r>
                        <a:rPr lang="en-GB" sz="1000" b="0" dirty="0">
                          <a:solidFill>
                            <a:srgbClr val="C00000"/>
                          </a:solidFill>
                          <a:latin typeface="Arial" panose="020B0604020202020204" pitchFamily="34" charset="0"/>
                          <a:cs typeface="Arial" panose="020B0604020202020204" pitchFamily="34" charset="0"/>
                        </a:rPr>
                        <a:t>W: www.lssa.eu</a:t>
                      </a:r>
                    </a:p>
                  </a:txBody>
                  <a:tcPr marL="91473" marR="91473" marT="45793" marB="45793">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pic>
        <p:nvPicPr>
          <p:cNvPr id="5" name="Afbeelding 15" descr="Logo.pn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9388" y="6165850"/>
            <a:ext cx="176847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8733050"/>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lgn="l">
              <a:defRPr/>
            </a:lvl1pPr>
          </a:lstStyle>
          <a:p>
            <a:r>
              <a:rPr lang="nl-NL" altLang="nl-NL" dirty="0"/>
              <a:t>Copy </a:t>
            </a:r>
            <a:r>
              <a:rPr lang="nl-NL" altLang="nl-NL" dirty="0" err="1"/>
              <a:t>title</a:t>
            </a:r>
            <a:r>
              <a:rPr lang="nl-NL" altLang="nl-NL" dirty="0"/>
              <a:t> </a:t>
            </a:r>
            <a:r>
              <a:rPr lang="nl-NL" altLang="nl-NL" dirty="0" err="1"/>
              <a:t>from</a:t>
            </a:r>
            <a:r>
              <a:rPr lang="nl-NL" altLang="nl-NL" dirty="0"/>
              <a:t> </a:t>
            </a:r>
            <a:r>
              <a:rPr lang="nl-NL" altLang="nl-NL" dirty="0" err="1"/>
              <a:t>previous</a:t>
            </a:r>
            <a:r>
              <a:rPr lang="nl-NL" altLang="nl-NL" dirty="0"/>
              <a:t> or next slide</a:t>
            </a:r>
            <a:endParaRPr lang="nl-NL" dirty="0"/>
          </a:p>
        </p:txBody>
      </p:sp>
      <p:sp>
        <p:nvSpPr>
          <p:cNvPr id="3" name="Tijdelijke aanduiding voor inhoud 2"/>
          <p:cNvSpPr>
            <a:spLocks noGrp="1"/>
          </p:cNvSpPr>
          <p:nvPr>
            <p:ph idx="1" hasCustomPrompt="1"/>
          </p:nvPr>
        </p:nvSpPr>
        <p:spPr>
          <a:xfrm>
            <a:off x="720725" y="1340768"/>
            <a:ext cx="7920038" cy="5040312"/>
          </a:xfrm>
          <a:noFill/>
          <a:ln w="9525">
            <a:noFill/>
            <a:miter lim="800000"/>
            <a:headEnd/>
            <a:tailEnd/>
          </a:ln>
        </p:spPr>
        <p:txBody>
          <a:bodyPr/>
          <a:lstStyle>
            <a:lvl1pPr eaLnBrk="1" hangingPunct="1">
              <a:defRPr lang="nl-NL" smtClean="0"/>
            </a:lvl1pPr>
            <a:lvl2pPr>
              <a:defRPr lang="nl-NL" smtClean="0"/>
            </a:lvl2pPr>
            <a:lvl3pPr>
              <a:defRPr lang="nl-NL" smtClean="0"/>
            </a:lvl3pPr>
            <a:lvl4pPr>
              <a:defRPr lang="nl-NL" smtClean="0"/>
            </a:lvl4pPr>
            <a:lvl5pPr>
              <a:defRPr lang="nl-NL"/>
            </a:lvl5pPr>
          </a:lstStyle>
          <a:p>
            <a:pPr lvl="0" eaLnBrk="1" hangingPunct="1"/>
            <a:r>
              <a:rPr lang="nl-NL" altLang="nl-NL" dirty="0"/>
              <a:t>Click </a:t>
            </a:r>
            <a:r>
              <a:rPr lang="nl-NL" altLang="nl-NL" dirty="0" err="1"/>
              <a:t>to</a:t>
            </a:r>
            <a:r>
              <a:rPr lang="nl-NL" altLang="nl-NL" dirty="0"/>
              <a:t> </a:t>
            </a:r>
            <a:r>
              <a:rPr lang="nl-NL" altLang="nl-NL" dirty="0" err="1"/>
              <a:t>add</a:t>
            </a:r>
            <a:r>
              <a:rPr lang="nl-NL" altLang="nl-NL" dirty="0"/>
              <a:t> </a:t>
            </a:r>
            <a:r>
              <a:rPr lang="nl-NL" altLang="nl-NL" dirty="0" err="1"/>
              <a:t>text</a:t>
            </a:r>
            <a:endParaRPr lang="nl-NL" altLang="nl-NL" dirty="0"/>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608754102"/>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Afbeelding 10"/>
          <p:cNvPicPr preferRelativeResize="0">
            <a:picLocks/>
          </p:cNvPicPr>
          <p:nvPr/>
        </p:nvPicPr>
        <p:blipFill>
          <a:blip r:embed="rId39">
            <a:extLst>
              <a:ext uri="{28A0092B-C50C-407E-A947-70E740481C1C}">
                <a14:useLocalDpi xmlns:a14="http://schemas.microsoft.com/office/drawing/2010/main" val="0"/>
              </a:ext>
            </a:extLst>
          </a:blip>
          <a:srcRect/>
          <a:stretch>
            <a:fillRect/>
          </a:stretch>
        </p:blipFill>
        <p:spPr bwMode="auto">
          <a:xfrm>
            <a:off x="0" y="6697663"/>
            <a:ext cx="914400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jdelijke aanduiding voor titel 1"/>
          <p:cNvSpPr>
            <a:spLocks noGrp="1"/>
          </p:cNvSpPr>
          <p:nvPr>
            <p:ph type="title"/>
          </p:nvPr>
        </p:nvSpPr>
        <p:spPr bwMode="auto">
          <a:xfrm>
            <a:off x="720725" y="238125"/>
            <a:ext cx="6478588" cy="600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altLang="nl-NL"/>
              <a:t>Klik om de stijl te bewerken</a:t>
            </a:r>
          </a:p>
        </p:txBody>
      </p:sp>
      <p:sp>
        <p:nvSpPr>
          <p:cNvPr id="1028" name="Tijdelijke aanduiding voor tekst 2"/>
          <p:cNvSpPr>
            <a:spLocks noGrp="1"/>
          </p:cNvSpPr>
          <p:nvPr>
            <p:ph type="body" idx="1"/>
          </p:nvPr>
        </p:nvSpPr>
        <p:spPr bwMode="auto">
          <a:xfrm>
            <a:off x="720725" y="1341438"/>
            <a:ext cx="7920038" cy="5040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eaLnBrk="1" hangingPunct="1"/>
            <a:r>
              <a:rPr lang="nl-NL" altLang="nl-NL" dirty="0"/>
              <a:t>Klik om de modelstijlen te bewerken</a:t>
            </a:r>
          </a:p>
          <a:p>
            <a:pPr lvl="1" eaLnBrk="1" hangingPunct="1">
              <a:buClr>
                <a:srgbClr val="C00000"/>
              </a:buClr>
            </a:pPr>
            <a:r>
              <a:rPr lang="nl-NL" altLang="nl-NL" dirty="0"/>
              <a:t>Tweede niveau</a:t>
            </a:r>
          </a:p>
          <a:p>
            <a:pPr lvl="2" eaLnBrk="1" hangingPunct="1"/>
            <a:r>
              <a:rPr lang="nl-NL" altLang="nl-NL" dirty="0"/>
              <a:t>Derde niveau</a:t>
            </a:r>
          </a:p>
          <a:p>
            <a:pPr lvl="3" eaLnBrk="1" hangingPunct="1"/>
            <a:r>
              <a:rPr lang="nl-NL" altLang="nl-NL" dirty="0"/>
              <a:t>Vierde niveau</a:t>
            </a:r>
          </a:p>
          <a:p>
            <a:pPr lvl="4" eaLnBrk="1" hangingPunct="1"/>
            <a:r>
              <a:rPr lang="nl-NL" altLang="nl-NL" dirty="0"/>
              <a:t>Vijfde niveau</a:t>
            </a:r>
          </a:p>
        </p:txBody>
      </p:sp>
      <p:sp>
        <p:nvSpPr>
          <p:cNvPr id="1033" name="Text Box 20"/>
          <p:cNvSpPr txBox="1">
            <a:spLocks noChangeArrowheads="1"/>
          </p:cNvSpPr>
          <p:nvPr/>
        </p:nvSpPr>
        <p:spPr bwMode="auto">
          <a:xfrm>
            <a:off x="468313" y="6697663"/>
            <a:ext cx="1295400" cy="16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tIns="0" bIns="0" anchor="b"/>
          <a:lstStyle>
            <a:defPPr>
              <a:defRPr lang="nl-NL"/>
            </a:defPPr>
            <a:lvl1pPr>
              <a:spcBef>
                <a:spcPct val="20000"/>
              </a:spcBef>
              <a:buClr>
                <a:srgbClr val="0000FF"/>
              </a:buClr>
              <a:buSzPct val="125000"/>
              <a:defRPr sz="1100">
                <a:solidFill>
                  <a:srgbClr val="C00000"/>
                </a:solidFill>
              </a:defRPr>
            </a:lvl1pPr>
            <a:lvl2pPr marL="742950" indent="-285750">
              <a:defRPr/>
            </a:lvl2pPr>
            <a:lvl3pPr marL="1143000" indent="-228600">
              <a:defRPr/>
            </a:lvl3pPr>
            <a:lvl4pPr marL="1600200" indent="-228600">
              <a:defRPr/>
            </a:lvl4pPr>
            <a:lvl5pPr marL="2057400" indent="-228600">
              <a:defRPr/>
            </a:lvl5pPr>
            <a:lvl6pPr marL="2514600" indent="-228600" fontAlgn="base">
              <a:spcBef>
                <a:spcPct val="0"/>
              </a:spcBef>
              <a:spcAft>
                <a:spcPct val="0"/>
              </a:spcAft>
              <a:defRPr/>
            </a:lvl6pPr>
            <a:lvl7pPr marL="2971800" indent="-228600" fontAlgn="base">
              <a:spcBef>
                <a:spcPct val="0"/>
              </a:spcBef>
              <a:spcAft>
                <a:spcPct val="0"/>
              </a:spcAft>
              <a:defRPr/>
            </a:lvl7pPr>
            <a:lvl8pPr marL="3429000" indent="-228600" fontAlgn="base">
              <a:spcBef>
                <a:spcPct val="0"/>
              </a:spcBef>
              <a:spcAft>
                <a:spcPct val="0"/>
              </a:spcAft>
              <a:defRPr/>
            </a:lvl8pPr>
            <a:lvl9pPr marL="3886200" indent="-228600" fontAlgn="base">
              <a:spcBef>
                <a:spcPct val="0"/>
              </a:spcBef>
              <a:spcAft>
                <a:spcPct val="0"/>
              </a:spcAft>
              <a:defRPr/>
            </a:lvl9pPr>
          </a:lstStyle>
          <a:p>
            <a:pPr>
              <a:defRPr/>
            </a:pPr>
            <a:r>
              <a:rPr lang="en-US" dirty="0"/>
              <a:t>© LSSA 2019</a:t>
            </a:r>
          </a:p>
        </p:txBody>
      </p:sp>
      <p:sp>
        <p:nvSpPr>
          <p:cNvPr id="1031" name="Rectangle 9"/>
          <p:cNvSpPr>
            <a:spLocks noChangeArrowheads="1"/>
          </p:cNvSpPr>
          <p:nvPr/>
        </p:nvSpPr>
        <p:spPr bwMode="auto">
          <a:xfrm>
            <a:off x="8556625" y="6683375"/>
            <a:ext cx="587375"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tIns="0" bIns="0"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Clr>
                <a:srgbClr val="0000FF"/>
              </a:buClr>
              <a:buSzPct val="125000"/>
            </a:pPr>
            <a:fld id="{9C97B6DF-9641-472F-B74E-8A09FEEC6711}" type="slidenum">
              <a:rPr lang="nl-NL" altLang="nl-NL" sz="1100">
                <a:solidFill>
                  <a:srgbClr val="C00000"/>
                </a:solidFill>
              </a:rPr>
              <a:pPr eaLnBrk="1" hangingPunct="1">
                <a:spcBef>
                  <a:spcPct val="20000"/>
                </a:spcBef>
                <a:buClr>
                  <a:srgbClr val="0000FF"/>
                </a:buClr>
                <a:buSzPct val="125000"/>
              </a:pPr>
              <a:t>‹nr.›</a:t>
            </a:fld>
            <a:endParaRPr lang="nl-NL" altLang="nl-NL" sz="1100" dirty="0">
              <a:solidFill>
                <a:srgbClr val="C00000"/>
              </a:solidFill>
            </a:endParaRPr>
          </a:p>
        </p:txBody>
      </p:sp>
      <p:cxnSp>
        <p:nvCxnSpPr>
          <p:cNvPr id="10" name="Rechte verbindingslijn 9"/>
          <p:cNvCxnSpPr/>
          <p:nvPr/>
        </p:nvCxnSpPr>
        <p:spPr>
          <a:xfrm>
            <a:off x="252413" y="1052513"/>
            <a:ext cx="8675687" cy="1587"/>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2" name="Afbeelding 15" descr="Logo.png"/>
          <p:cNvPicPr>
            <a:picLocks noChangeAspect="1"/>
          </p:cNvPicPr>
          <p:nvPr/>
        </p:nvPicPr>
        <p:blipFill>
          <a:blip r:embed="rId40">
            <a:extLst>
              <a:ext uri="{28A0092B-C50C-407E-A947-70E740481C1C}">
                <a14:useLocalDpi xmlns:a14="http://schemas.microsoft.com/office/drawing/2010/main" val="0"/>
              </a:ext>
            </a:extLst>
          </a:blip>
          <a:srcRect/>
          <a:stretch>
            <a:fillRect/>
          </a:stretch>
        </p:blipFill>
        <p:spPr bwMode="auto">
          <a:xfrm>
            <a:off x="7196138" y="301625"/>
            <a:ext cx="1768475"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Rechte verbindingslijn 12"/>
          <p:cNvCxnSpPr/>
          <p:nvPr/>
        </p:nvCxnSpPr>
        <p:spPr>
          <a:xfrm>
            <a:off x="279400" y="6667500"/>
            <a:ext cx="8675688"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962" r:id="rId1"/>
    <p:sldLayoutId id="2147483963" r:id="rId2"/>
    <p:sldLayoutId id="2147483964" r:id="rId3"/>
    <p:sldLayoutId id="2147483965" r:id="rId4"/>
    <p:sldLayoutId id="2147483966" r:id="rId5"/>
    <p:sldLayoutId id="2147483967" r:id="rId6"/>
    <p:sldLayoutId id="2147483968" r:id="rId7"/>
    <p:sldLayoutId id="2147483969" r:id="rId8"/>
    <p:sldLayoutId id="2147483970" r:id="rId9"/>
    <p:sldLayoutId id="2147483972" r:id="rId10"/>
    <p:sldLayoutId id="2147483973" r:id="rId11"/>
    <p:sldLayoutId id="2147483974" r:id="rId12"/>
    <p:sldLayoutId id="2147483975" r:id="rId13"/>
    <p:sldLayoutId id="2147483976" r:id="rId14"/>
    <p:sldLayoutId id="2147483977" r:id="rId15"/>
    <p:sldLayoutId id="2147483978" r:id="rId16"/>
    <p:sldLayoutId id="2147483979" r:id="rId17"/>
    <p:sldLayoutId id="2147483980" r:id="rId18"/>
    <p:sldLayoutId id="2147483981" r:id="rId19"/>
    <p:sldLayoutId id="2147483982" r:id="rId20"/>
    <p:sldLayoutId id="2147483983" r:id="rId21"/>
    <p:sldLayoutId id="2147483984" r:id="rId22"/>
    <p:sldLayoutId id="2147483985" r:id="rId23"/>
    <p:sldLayoutId id="2147483986" r:id="rId24"/>
    <p:sldLayoutId id="2147483987" r:id="rId25"/>
    <p:sldLayoutId id="2147483988" r:id="rId26"/>
    <p:sldLayoutId id="2147483989" r:id="rId27"/>
    <p:sldLayoutId id="2147483990" r:id="rId28"/>
    <p:sldLayoutId id="2147483991" r:id="rId29"/>
    <p:sldLayoutId id="2147483992" r:id="rId30"/>
    <p:sldLayoutId id="2147483993" r:id="rId31"/>
    <p:sldLayoutId id="2147483994" r:id="rId32"/>
    <p:sldLayoutId id="2147483995" r:id="rId33"/>
    <p:sldLayoutId id="2147483934" r:id="rId34"/>
    <p:sldLayoutId id="2147483935" r:id="rId35"/>
    <p:sldLayoutId id="2147483936" r:id="rId36"/>
    <p:sldLayoutId id="2147483938" r:id="rId37"/>
  </p:sldLayoutIdLst>
  <p:hf sldNum="0" hdr="0" dt="0"/>
  <p:txStyles>
    <p:titleStyle>
      <a:lvl1pPr algn="l" rtl="0" eaLnBrk="1" fontAlgn="base" hangingPunct="1">
        <a:spcBef>
          <a:spcPct val="0"/>
        </a:spcBef>
        <a:spcAft>
          <a:spcPct val="0"/>
        </a:spcAft>
        <a:defRPr lang="nl-NL" altLang="nl-NL" sz="2000" kern="1200" cap="all" spc="190">
          <a:solidFill>
            <a:srgbClr val="595959"/>
          </a:solidFill>
          <a:latin typeface="Calibri"/>
          <a:ea typeface="+mj-ea"/>
          <a:cs typeface="Arial" pitchFamily="34" charset="0"/>
        </a:defRPr>
      </a:lvl1pPr>
      <a:lvl2pPr algn="ctr" rtl="0" eaLnBrk="1" fontAlgn="base" hangingPunct="1">
        <a:spcBef>
          <a:spcPct val="0"/>
        </a:spcBef>
        <a:spcAft>
          <a:spcPct val="0"/>
        </a:spcAft>
        <a:defRPr sz="2000">
          <a:solidFill>
            <a:srgbClr val="595959"/>
          </a:solidFill>
          <a:latin typeface="Calibri" pitchFamily="34" charset="0"/>
          <a:cs typeface="Arial" charset="0"/>
        </a:defRPr>
      </a:lvl2pPr>
      <a:lvl3pPr algn="ctr" rtl="0" eaLnBrk="1" fontAlgn="base" hangingPunct="1">
        <a:spcBef>
          <a:spcPct val="0"/>
        </a:spcBef>
        <a:spcAft>
          <a:spcPct val="0"/>
        </a:spcAft>
        <a:defRPr sz="2000">
          <a:solidFill>
            <a:srgbClr val="595959"/>
          </a:solidFill>
          <a:latin typeface="Calibri" pitchFamily="34" charset="0"/>
          <a:cs typeface="Arial" charset="0"/>
        </a:defRPr>
      </a:lvl3pPr>
      <a:lvl4pPr algn="ctr" rtl="0" eaLnBrk="1" fontAlgn="base" hangingPunct="1">
        <a:spcBef>
          <a:spcPct val="0"/>
        </a:spcBef>
        <a:spcAft>
          <a:spcPct val="0"/>
        </a:spcAft>
        <a:defRPr sz="2000">
          <a:solidFill>
            <a:srgbClr val="595959"/>
          </a:solidFill>
          <a:latin typeface="Calibri" pitchFamily="34" charset="0"/>
          <a:cs typeface="Arial" charset="0"/>
        </a:defRPr>
      </a:lvl4pPr>
      <a:lvl5pPr algn="ctr" rtl="0" eaLnBrk="1" fontAlgn="base" hangingPunct="1">
        <a:spcBef>
          <a:spcPct val="0"/>
        </a:spcBef>
        <a:spcAft>
          <a:spcPct val="0"/>
        </a:spcAft>
        <a:defRPr sz="2000">
          <a:solidFill>
            <a:srgbClr val="595959"/>
          </a:solidFill>
          <a:latin typeface="Calibri" pitchFamily="34" charset="0"/>
          <a:cs typeface="Arial" charset="0"/>
        </a:defRPr>
      </a:lvl5pPr>
      <a:lvl6pPr marL="457200" algn="ctr" rtl="0" eaLnBrk="1" fontAlgn="base" hangingPunct="1">
        <a:spcBef>
          <a:spcPct val="0"/>
        </a:spcBef>
        <a:spcAft>
          <a:spcPct val="0"/>
        </a:spcAft>
        <a:defRPr sz="2800" b="1">
          <a:solidFill>
            <a:srgbClr val="FEF6D6"/>
          </a:solidFill>
          <a:latin typeface="Arial" charset="0"/>
          <a:cs typeface="Arial" charset="0"/>
        </a:defRPr>
      </a:lvl6pPr>
      <a:lvl7pPr marL="914400" algn="ctr" rtl="0" eaLnBrk="1" fontAlgn="base" hangingPunct="1">
        <a:spcBef>
          <a:spcPct val="0"/>
        </a:spcBef>
        <a:spcAft>
          <a:spcPct val="0"/>
        </a:spcAft>
        <a:defRPr sz="2800" b="1">
          <a:solidFill>
            <a:srgbClr val="FEF6D6"/>
          </a:solidFill>
          <a:latin typeface="Arial" charset="0"/>
          <a:cs typeface="Arial" charset="0"/>
        </a:defRPr>
      </a:lvl7pPr>
      <a:lvl8pPr marL="1371600" algn="ctr" rtl="0" eaLnBrk="1" fontAlgn="base" hangingPunct="1">
        <a:spcBef>
          <a:spcPct val="0"/>
        </a:spcBef>
        <a:spcAft>
          <a:spcPct val="0"/>
        </a:spcAft>
        <a:defRPr sz="2800" b="1">
          <a:solidFill>
            <a:srgbClr val="FEF6D6"/>
          </a:solidFill>
          <a:latin typeface="Arial" charset="0"/>
          <a:cs typeface="Arial" charset="0"/>
        </a:defRPr>
      </a:lvl8pPr>
      <a:lvl9pPr marL="1828800" algn="ctr" rtl="0" eaLnBrk="1" fontAlgn="base" hangingPunct="1">
        <a:spcBef>
          <a:spcPct val="0"/>
        </a:spcBef>
        <a:spcAft>
          <a:spcPct val="0"/>
        </a:spcAft>
        <a:defRPr sz="2800" b="1">
          <a:solidFill>
            <a:srgbClr val="FEF6D6"/>
          </a:solidFill>
          <a:latin typeface="Arial" charset="0"/>
          <a:cs typeface="Arial" charset="0"/>
        </a:defRPr>
      </a:lvl9pPr>
    </p:titleStyle>
    <p:bodyStyle>
      <a:lvl1pPr marL="342900" indent="-342900" algn="l" rtl="0" eaLnBrk="1" fontAlgn="base" hangingPunct="1">
        <a:spcBef>
          <a:spcPct val="20000"/>
        </a:spcBef>
        <a:spcAft>
          <a:spcPct val="0"/>
        </a:spcAft>
        <a:buFont typeface="Arial" charset="0"/>
        <a:defRPr lang="nl-NL" altLang="nl-NL" sz="2000" kern="1200" cap="none" baseline="0" dirty="0" smtClean="0">
          <a:solidFill>
            <a:srgbClr val="C00000"/>
          </a:solidFill>
          <a:latin typeface="Calibri"/>
          <a:ea typeface="+mj-ea"/>
          <a:cs typeface="Arial" pitchFamily="34" charset="0"/>
        </a:defRPr>
      </a:lvl1pPr>
      <a:lvl2pPr marL="444500" indent="-265113" algn="l" rtl="0" eaLnBrk="1" fontAlgn="base" hangingPunct="1">
        <a:spcBef>
          <a:spcPct val="20000"/>
        </a:spcBef>
        <a:spcAft>
          <a:spcPct val="0"/>
        </a:spcAft>
        <a:buClr>
          <a:srgbClr val="C00000"/>
        </a:buClr>
        <a:buSzPct val="120000"/>
        <a:buFont typeface="Arial" charset="0"/>
        <a:buChar char="•"/>
        <a:defRPr lang="nl-NL" altLang="nl-NL" sz="1600" kern="1200" dirty="0" smtClean="0">
          <a:solidFill>
            <a:schemeClr val="tx1"/>
          </a:solidFill>
          <a:latin typeface="Calibri" panose="020F0502020204030204" pitchFamily="34" charset="0"/>
          <a:ea typeface="+mn-ea"/>
          <a:cs typeface="Arial" pitchFamily="34" charset="0"/>
        </a:defRPr>
      </a:lvl2pPr>
      <a:lvl3pPr marL="982663" indent="-265113" algn="l" rtl="0" eaLnBrk="1" fontAlgn="base" hangingPunct="1">
        <a:spcBef>
          <a:spcPct val="20000"/>
        </a:spcBef>
        <a:spcAft>
          <a:spcPct val="0"/>
        </a:spcAft>
        <a:buClr>
          <a:srgbClr val="C00000"/>
        </a:buClr>
        <a:buSzPct val="120000"/>
        <a:buFont typeface="Arial" charset="0"/>
        <a:buChar char="•"/>
        <a:defRPr lang="nl-NL" altLang="nl-NL" sz="1600" kern="1200" dirty="0" smtClean="0">
          <a:solidFill>
            <a:schemeClr val="tx1"/>
          </a:solidFill>
          <a:latin typeface="Calibri" panose="020F0502020204030204" pitchFamily="34" charset="0"/>
          <a:ea typeface="+mn-ea"/>
          <a:cs typeface="Arial" pitchFamily="34" charset="0"/>
        </a:defRPr>
      </a:lvl3pPr>
      <a:lvl4pPr marL="1520825" indent="-265113" algn="l" rtl="0" eaLnBrk="1" fontAlgn="base" hangingPunct="1">
        <a:spcBef>
          <a:spcPct val="20000"/>
        </a:spcBef>
        <a:spcAft>
          <a:spcPct val="0"/>
        </a:spcAft>
        <a:buClr>
          <a:srgbClr val="C00000"/>
        </a:buClr>
        <a:buSzPct val="120000"/>
        <a:buFont typeface="Arial" charset="0"/>
        <a:buChar char="•"/>
        <a:defRPr lang="nl-NL" altLang="nl-NL" sz="1400" kern="1200" dirty="0" smtClean="0">
          <a:solidFill>
            <a:schemeClr val="tx1"/>
          </a:solidFill>
          <a:latin typeface="Calibri" panose="020F0502020204030204" pitchFamily="34" charset="0"/>
          <a:ea typeface="+mn-ea"/>
          <a:cs typeface="Arial" pitchFamily="34" charset="0"/>
        </a:defRPr>
      </a:lvl4pPr>
      <a:lvl5pPr marL="2057400" indent="-263525" algn="l" rtl="0" eaLnBrk="1" fontAlgn="base" hangingPunct="1">
        <a:spcBef>
          <a:spcPct val="20000"/>
        </a:spcBef>
        <a:spcAft>
          <a:spcPct val="0"/>
        </a:spcAft>
        <a:buClr>
          <a:srgbClr val="C00000"/>
        </a:buClr>
        <a:buSzPct val="120000"/>
        <a:buFont typeface="Arial" charset="0"/>
        <a:buChar char="•"/>
        <a:defRPr lang="nl-NL" altLang="nl-NL" sz="1400" kern="1200" dirty="0" smtClean="0">
          <a:solidFill>
            <a:schemeClr val="tx1"/>
          </a:solidFill>
          <a:latin typeface="Calibri" panose="020F0502020204030204"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1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nl-NL" dirty="0"/>
              <a:t>Template </a:t>
            </a:r>
            <a:r>
              <a:rPr lang="nl-NL" dirty="0" err="1"/>
              <a:t>lean</a:t>
            </a:r>
            <a:r>
              <a:rPr lang="nl-NL" dirty="0"/>
              <a:t> SIX SIGMA Praktijkproject - rev. 2.2</a:t>
            </a:r>
          </a:p>
        </p:txBody>
      </p:sp>
      <p:sp>
        <p:nvSpPr>
          <p:cNvPr id="8" name="Ondertitel 7"/>
          <p:cNvSpPr>
            <a:spLocks noGrp="1"/>
          </p:cNvSpPr>
          <p:nvPr>
            <p:ph type="subTitle" idx="1"/>
          </p:nvPr>
        </p:nvSpPr>
        <p:spPr/>
        <p:txBody>
          <a:bodyPr/>
          <a:lstStyle/>
          <a:p>
            <a:r>
              <a:rPr lang="nl-NL" sz="1400" dirty="0"/>
              <a:t>Organisatie:		&lt;naam organisatie&gt;</a:t>
            </a:r>
          </a:p>
          <a:p>
            <a:r>
              <a:rPr lang="nl-NL" sz="1400" dirty="0"/>
              <a:t>Project leider:	&lt;naam&gt;</a:t>
            </a:r>
          </a:p>
          <a:p>
            <a:r>
              <a:rPr lang="nl-NL" sz="1400" dirty="0"/>
              <a:t>Belt level:		&lt;Black of Green Belt&gt;</a:t>
            </a:r>
          </a:p>
          <a:p>
            <a:endParaRPr lang="nl-NL" dirty="0"/>
          </a:p>
        </p:txBody>
      </p:sp>
      <p:sp>
        <p:nvSpPr>
          <p:cNvPr id="9" name="Tijdelijke aanduiding voor tekst 8"/>
          <p:cNvSpPr>
            <a:spLocks noGrp="1"/>
          </p:cNvSpPr>
          <p:nvPr>
            <p:ph type="body" sz="quarter" idx="13"/>
          </p:nvPr>
        </p:nvSpPr>
        <p:spPr/>
        <p:txBody>
          <a:bodyPr/>
          <a:lstStyle/>
          <a:p>
            <a:r>
              <a:rPr lang="nl-NL" dirty="0"/>
              <a:t>Datum:             </a:t>
            </a:r>
          </a:p>
          <a:p>
            <a:r>
              <a:rPr lang="nl-NL" dirty="0"/>
              <a:t>&lt;b.v. 01-01-2019&gt;</a:t>
            </a:r>
          </a:p>
          <a:p>
            <a:endParaRPr lang="nl-NL" dirty="0"/>
          </a:p>
        </p:txBody>
      </p:sp>
      <p:sp>
        <p:nvSpPr>
          <p:cNvPr id="3" name="Tijdelijke aanduiding voor inhoud 2"/>
          <p:cNvSpPr>
            <a:spLocks noGrp="1"/>
          </p:cNvSpPr>
          <p:nvPr>
            <p:ph sz="quarter" idx="17"/>
          </p:nvPr>
        </p:nvSpPr>
        <p:spPr/>
        <p:txBody>
          <a:bodyPr/>
          <a:lstStyle/>
          <a:p>
            <a:r>
              <a:rPr lang="nl-NL" sz="1600" dirty="0"/>
              <a:t>Project titel: 	&lt;titel&gt;</a:t>
            </a:r>
          </a:p>
          <a:p>
            <a:endParaRPr lang="nl-N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dirty="0"/>
              <a:t>MEASURE</a:t>
            </a:r>
            <a:br>
              <a:rPr lang="nl-NL" noProof="0" dirty="0"/>
            </a:br>
            <a:r>
              <a:rPr lang="nl-NL" noProof="0" dirty="0"/>
              <a:t>5 – </a:t>
            </a:r>
            <a:r>
              <a:rPr lang="nl-NL" dirty="0"/>
              <a:t>Data representatief voor het probleem</a:t>
            </a:r>
            <a:endParaRPr lang="nl-NL" noProof="0" dirty="0"/>
          </a:p>
        </p:txBody>
      </p:sp>
      <p:sp>
        <p:nvSpPr>
          <p:cNvPr id="3" name="Tijdelijke aanduiding voor inhoud 2"/>
          <p:cNvSpPr>
            <a:spLocks noGrp="1"/>
          </p:cNvSpPr>
          <p:nvPr>
            <p:ph idx="1"/>
          </p:nvPr>
        </p:nvSpPr>
        <p:spPr/>
        <p:txBody>
          <a:bodyPr/>
          <a:lstStyle/>
          <a:p>
            <a:r>
              <a:rPr lang="nl-NL" noProof="0" dirty="0"/>
              <a:t>De gebruikte data is representatief voor het probleem / project</a:t>
            </a:r>
          </a:p>
          <a:p>
            <a:pPr lvl="1"/>
            <a:r>
              <a:rPr lang="nl-NL" noProof="0" dirty="0"/>
              <a:t>…</a:t>
            </a:r>
          </a:p>
          <a:p>
            <a:pPr lvl="1"/>
            <a:endParaRPr lang="nl-NL" noProof="0" dirty="0"/>
          </a:p>
        </p:txBody>
      </p:sp>
      <p:sp>
        <p:nvSpPr>
          <p:cNvPr id="7" name="TextBox 12"/>
          <p:cNvSpPr txBox="1"/>
          <p:nvPr/>
        </p:nvSpPr>
        <p:spPr>
          <a:xfrm>
            <a:off x="685800" y="6186790"/>
            <a:ext cx="7620000" cy="338554"/>
          </a:xfrm>
          <a:prstGeom prst="rect">
            <a:avLst/>
          </a:prstGeom>
          <a:noFill/>
          <a:ln>
            <a:solidFill>
              <a:srgbClr val="C00000"/>
            </a:solidFill>
          </a:ln>
        </p:spPr>
        <p:txBody>
          <a:bodyPr wrap="square" rtlCol="0">
            <a:spAutoFit/>
          </a:bodyPr>
          <a:lstStyle/>
          <a:p>
            <a:r>
              <a:rPr lang="nl-NL" sz="1600" dirty="0">
                <a:latin typeface="+mj-lt"/>
              </a:rPr>
              <a:t>Conclusie:  </a:t>
            </a:r>
          </a:p>
        </p:txBody>
      </p:sp>
    </p:spTree>
    <p:extLst>
      <p:ext uri="{BB962C8B-B14F-4D97-AF65-F5344CB8AC3E}">
        <p14:creationId xmlns:p14="http://schemas.microsoft.com/office/powerpoint/2010/main" val="661326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dirty="0"/>
              <a:t>MEASURE</a:t>
            </a:r>
            <a:br>
              <a:rPr lang="nl-NL" noProof="0" dirty="0"/>
            </a:br>
            <a:r>
              <a:rPr lang="nl-NL" noProof="0" dirty="0"/>
              <a:t>6 – </a:t>
            </a:r>
            <a:r>
              <a:rPr lang="nl-NL" dirty="0"/>
              <a:t>Bepaal huidige prestatie of situatie</a:t>
            </a:r>
            <a:endParaRPr lang="nl-NL" noProof="0" dirty="0"/>
          </a:p>
        </p:txBody>
      </p:sp>
      <p:sp>
        <p:nvSpPr>
          <p:cNvPr id="3" name="Tijdelijke aanduiding voor inhoud 2"/>
          <p:cNvSpPr>
            <a:spLocks noGrp="1"/>
          </p:cNvSpPr>
          <p:nvPr>
            <p:ph idx="1"/>
          </p:nvPr>
        </p:nvSpPr>
        <p:spPr/>
        <p:txBody>
          <a:bodyPr/>
          <a:lstStyle/>
          <a:p>
            <a:r>
              <a:rPr lang="nl-NL" dirty="0"/>
              <a:t>Huidige (historische) prestatie van het proces</a:t>
            </a:r>
          </a:p>
          <a:p>
            <a:pPr lvl="1"/>
            <a:r>
              <a:rPr lang="nl-NL" dirty="0"/>
              <a:t>…</a:t>
            </a:r>
          </a:p>
        </p:txBody>
      </p:sp>
      <p:sp>
        <p:nvSpPr>
          <p:cNvPr id="6" name="TextBox 12"/>
          <p:cNvSpPr txBox="1"/>
          <p:nvPr/>
        </p:nvSpPr>
        <p:spPr>
          <a:xfrm>
            <a:off x="685800" y="6186790"/>
            <a:ext cx="7620000" cy="338554"/>
          </a:xfrm>
          <a:prstGeom prst="rect">
            <a:avLst/>
          </a:prstGeom>
          <a:noFill/>
          <a:ln>
            <a:solidFill>
              <a:srgbClr val="C00000"/>
            </a:solidFill>
          </a:ln>
        </p:spPr>
        <p:txBody>
          <a:bodyPr wrap="square" rtlCol="0">
            <a:spAutoFit/>
          </a:bodyPr>
          <a:lstStyle/>
          <a:p>
            <a:r>
              <a:rPr lang="nl-NL" sz="1600" dirty="0">
                <a:latin typeface="+mj-lt"/>
              </a:rPr>
              <a:t>Conclusie:  </a:t>
            </a:r>
          </a:p>
        </p:txBody>
      </p:sp>
    </p:spTree>
    <p:extLst>
      <p:ext uri="{BB962C8B-B14F-4D97-AF65-F5344CB8AC3E}">
        <p14:creationId xmlns:p14="http://schemas.microsoft.com/office/powerpoint/2010/main" val="548221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dirty="0"/>
              <a:t>MEASURE</a:t>
            </a:r>
            <a:br>
              <a:rPr lang="nl-NL" noProof="0" dirty="0"/>
            </a:br>
            <a:r>
              <a:rPr lang="nl-NL" noProof="0" dirty="0"/>
              <a:t>7 – </a:t>
            </a:r>
            <a:r>
              <a:rPr lang="nl-NL" dirty="0"/>
              <a:t>Bepaal verbeterdoelstellingen</a:t>
            </a:r>
            <a:endParaRPr lang="nl-NL" noProof="0" dirty="0"/>
          </a:p>
        </p:txBody>
      </p:sp>
      <p:sp>
        <p:nvSpPr>
          <p:cNvPr id="3" name="Tijdelijke aanduiding voor inhoud 2"/>
          <p:cNvSpPr>
            <a:spLocks noGrp="1"/>
          </p:cNvSpPr>
          <p:nvPr>
            <p:ph idx="1"/>
          </p:nvPr>
        </p:nvSpPr>
        <p:spPr/>
        <p:txBody>
          <a:bodyPr/>
          <a:lstStyle/>
          <a:p>
            <a:r>
              <a:rPr lang="nl-NL" noProof="0" dirty="0"/>
              <a:t>Beoogde doelstelling voor CTQ</a:t>
            </a:r>
          </a:p>
          <a:p>
            <a:pPr lvl="1"/>
            <a:r>
              <a:rPr lang="nl-NL" noProof="0" dirty="0"/>
              <a:t>…</a:t>
            </a:r>
          </a:p>
        </p:txBody>
      </p:sp>
      <p:sp>
        <p:nvSpPr>
          <p:cNvPr id="6" name="TextBox 12"/>
          <p:cNvSpPr txBox="1"/>
          <p:nvPr/>
        </p:nvSpPr>
        <p:spPr>
          <a:xfrm>
            <a:off x="685800" y="6186790"/>
            <a:ext cx="7620000" cy="338554"/>
          </a:xfrm>
          <a:prstGeom prst="rect">
            <a:avLst/>
          </a:prstGeom>
          <a:noFill/>
          <a:ln>
            <a:solidFill>
              <a:srgbClr val="C00000"/>
            </a:solidFill>
          </a:ln>
        </p:spPr>
        <p:txBody>
          <a:bodyPr wrap="square" rtlCol="0">
            <a:spAutoFit/>
          </a:bodyPr>
          <a:lstStyle/>
          <a:p>
            <a:r>
              <a:rPr lang="nl-NL" sz="1600" dirty="0">
                <a:latin typeface="+mj-lt"/>
              </a:rPr>
              <a:t>Conclusie:  </a:t>
            </a:r>
          </a:p>
        </p:txBody>
      </p:sp>
    </p:spTree>
    <p:extLst>
      <p:ext uri="{BB962C8B-B14F-4D97-AF65-F5344CB8AC3E}">
        <p14:creationId xmlns:p14="http://schemas.microsoft.com/office/powerpoint/2010/main" val="3438440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dirty="0"/>
              <a:t>MEASURE</a:t>
            </a:r>
            <a:br>
              <a:rPr lang="nl-NL" noProof="0" dirty="0"/>
            </a:br>
            <a:r>
              <a:rPr lang="nl-NL" noProof="0" dirty="0"/>
              <a:t>Assessment</a:t>
            </a:r>
          </a:p>
        </p:txBody>
      </p:sp>
      <p:sp>
        <p:nvSpPr>
          <p:cNvPr id="4" name="Tijdelijke aanduiding voor inhoud 3"/>
          <p:cNvSpPr>
            <a:spLocks noGrp="1"/>
          </p:cNvSpPr>
          <p:nvPr>
            <p:ph idx="1"/>
          </p:nvPr>
        </p:nvSpPr>
        <p:spPr/>
        <p:txBody>
          <a:bodyPr/>
          <a:lstStyle/>
          <a:p>
            <a:r>
              <a:rPr lang="nl-NL" noProof="0" dirty="0"/>
              <a:t>Self Assessment</a:t>
            </a:r>
          </a:p>
          <a:p>
            <a:endParaRPr lang="nl-NL" noProof="0" dirty="0"/>
          </a:p>
          <a:p>
            <a:endParaRPr lang="nl-NL" noProof="0" dirty="0"/>
          </a:p>
          <a:p>
            <a:endParaRPr lang="nl-NL" noProof="0" dirty="0"/>
          </a:p>
          <a:p>
            <a:endParaRPr lang="nl-NL" noProof="0" dirty="0"/>
          </a:p>
          <a:p>
            <a:endParaRPr lang="nl-NL" noProof="0" dirty="0"/>
          </a:p>
          <a:p>
            <a:endParaRPr lang="nl-NL" noProof="0" dirty="0"/>
          </a:p>
        </p:txBody>
      </p:sp>
      <p:graphicFrame>
        <p:nvGraphicFramePr>
          <p:cNvPr id="5" name="Tabel 4">
            <a:extLst>
              <a:ext uri="{FF2B5EF4-FFF2-40B4-BE49-F238E27FC236}">
                <a16:creationId xmlns:a16="http://schemas.microsoft.com/office/drawing/2014/main" id="{57D081F7-1C77-4AEF-8EB4-9E9D000FB479}"/>
              </a:ext>
            </a:extLst>
          </p:cNvPr>
          <p:cNvGraphicFramePr>
            <a:graphicFrameLocks noGrp="1"/>
          </p:cNvGraphicFramePr>
          <p:nvPr>
            <p:extLst>
              <p:ext uri="{D42A27DB-BD31-4B8C-83A1-F6EECF244321}">
                <p14:modId xmlns:p14="http://schemas.microsoft.com/office/powerpoint/2010/main" val="884501103"/>
              </p:ext>
            </p:extLst>
          </p:nvPr>
        </p:nvGraphicFramePr>
        <p:xfrm>
          <a:off x="720724" y="1302586"/>
          <a:ext cx="7920037" cy="1719162"/>
        </p:xfrm>
        <a:graphic>
          <a:graphicData uri="http://schemas.openxmlformats.org/drawingml/2006/table">
            <a:tbl>
              <a:tblPr/>
              <a:tblGrid>
                <a:gridCol w="538908">
                  <a:extLst>
                    <a:ext uri="{9D8B030D-6E8A-4147-A177-3AD203B41FA5}">
                      <a16:colId xmlns:a16="http://schemas.microsoft.com/office/drawing/2014/main" val="876127128"/>
                    </a:ext>
                  </a:extLst>
                </a:gridCol>
                <a:gridCol w="432048">
                  <a:extLst>
                    <a:ext uri="{9D8B030D-6E8A-4147-A177-3AD203B41FA5}">
                      <a16:colId xmlns:a16="http://schemas.microsoft.com/office/drawing/2014/main" val="3340362502"/>
                    </a:ext>
                  </a:extLst>
                </a:gridCol>
                <a:gridCol w="5832648">
                  <a:extLst>
                    <a:ext uri="{9D8B030D-6E8A-4147-A177-3AD203B41FA5}">
                      <a16:colId xmlns:a16="http://schemas.microsoft.com/office/drawing/2014/main" val="1616214685"/>
                    </a:ext>
                  </a:extLst>
                </a:gridCol>
                <a:gridCol w="360040">
                  <a:extLst>
                    <a:ext uri="{9D8B030D-6E8A-4147-A177-3AD203B41FA5}">
                      <a16:colId xmlns:a16="http://schemas.microsoft.com/office/drawing/2014/main" val="36488626"/>
                    </a:ext>
                  </a:extLst>
                </a:gridCol>
                <a:gridCol w="360040">
                  <a:extLst>
                    <a:ext uri="{9D8B030D-6E8A-4147-A177-3AD203B41FA5}">
                      <a16:colId xmlns:a16="http://schemas.microsoft.com/office/drawing/2014/main" val="1841572593"/>
                    </a:ext>
                  </a:extLst>
                </a:gridCol>
                <a:gridCol w="396353">
                  <a:extLst>
                    <a:ext uri="{9D8B030D-6E8A-4147-A177-3AD203B41FA5}">
                      <a16:colId xmlns:a16="http://schemas.microsoft.com/office/drawing/2014/main" val="3175500843"/>
                    </a:ext>
                  </a:extLst>
                </a:gridCol>
              </a:tblGrid>
              <a:tr h="758262">
                <a:tc>
                  <a:txBody>
                    <a:bodyPr/>
                    <a:lstStyle/>
                    <a:p>
                      <a:pPr algn="l" fontAlgn="b"/>
                      <a:endParaRPr lang="nl-NL" sz="1000" b="0" i="0" u="none" strike="noStrike" noProof="0" dirty="0">
                        <a:effectLst/>
                        <a:latin typeface="Calibri" panose="020F0502020204030204" pitchFamily="34" charset="0"/>
                      </a:endParaRPr>
                    </a:p>
                  </a:txBody>
                  <a:tcPr marL="5010" marR="5010" marT="501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nl-NL" sz="1000" b="0" i="0" u="none" strike="noStrike" noProof="0" dirty="0">
                        <a:effectLst/>
                        <a:latin typeface="Calibri" panose="020F0502020204030204" pitchFamily="34" charset="0"/>
                      </a:endParaRPr>
                    </a:p>
                  </a:txBody>
                  <a:tcPr marL="5010" marR="5010" marT="501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nl-NL" sz="1000" b="0" i="0" u="none" strike="noStrike" noProof="0" dirty="0">
                        <a:effectLst/>
                        <a:latin typeface="Calibri" panose="020F0502020204030204" pitchFamily="34" charset="0"/>
                      </a:endParaRPr>
                    </a:p>
                  </a:txBody>
                  <a:tcPr marL="5010" marR="5010" marT="5010" marB="0" anchor="b">
                    <a:lnL>
                      <a:noFill/>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noProof="0" dirty="0">
                          <a:solidFill>
                            <a:srgbClr val="000000"/>
                          </a:solidFill>
                          <a:effectLst/>
                          <a:latin typeface="Calibri" panose="020F0502020204030204" pitchFamily="34" charset="0"/>
                        </a:rPr>
                        <a:t>Correct</a:t>
                      </a:r>
                    </a:p>
                  </a:txBody>
                  <a:tcPr marL="5010" marR="5010" marT="501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noProof="0" dirty="0">
                          <a:solidFill>
                            <a:srgbClr val="000000"/>
                          </a:solidFill>
                          <a:effectLst/>
                          <a:latin typeface="Calibri" panose="020F0502020204030204" pitchFamily="34" charset="0"/>
                        </a:rPr>
                        <a:t>N.v.t. </a:t>
                      </a:r>
                      <a:br>
                        <a:rPr lang="nl-NL" sz="1000" b="0" i="0" u="none" strike="noStrike" noProof="0" dirty="0">
                          <a:solidFill>
                            <a:srgbClr val="000000"/>
                          </a:solidFill>
                          <a:effectLst/>
                          <a:latin typeface="Calibri" panose="020F0502020204030204" pitchFamily="34" charset="0"/>
                        </a:rPr>
                      </a:br>
                      <a:r>
                        <a:rPr lang="nl-NL" sz="1000" b="0" i="0" u="none" strike="noStrike" noProof="0" dirty="0">
                          <a:solidFill>
                            <a:srgbClr val="000000"/>
                          </a:solidFill>
                          <a:effectLst/>
                          <a:latin typeface="Calibri" panose="020F0502020204030204" pitchFamily="34" charset="0"/>
                        </a:rPr>
                        <a:t>(6 Sigma)</a:t>
                      </a:r>
                    </a:p>
                  </a:txBody>
                  <a:tcPr marL="5010" marR="5010" marT="501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noProof="0" dirty="0">
                          <a:solidFill>
                            <a:srgbClr val="000000"/>
                          </a:solidFill>
                          <a:effectLst/>
                          <a:latin typeface="Calibri" panose="020F0502020204030204" pitchFamily="34" charset="0"/>
                        </a:rPr>
                        <a:t>N.v.t. </a:t>
                      </a:r>
                      <a:br>
                        <a:rPr lang="nl-NL" sz="1000" b="0" i="0" u="none" strike="noStrike" noProof="0" dirty="0">
                          <a:solidFill>
                            <a:srgbClr val="000000"/>
                          </a:solidFill>
                          <a:effectLst/>
                          <a:latin typeface="Calibri" panose="020F0502020204030204" pitchFamily="34" charset="0"/>
                        </a:rPr>
                      </a:br>
                      <a:r>
                        <a:rPr lang="nl-NL" sz="1000" b="0" i="0" u="none" strike="noStrike" noProof="0" dirty="0">
                          <a:solidFill>
                            <a:srgbClr val="000000"/>
                          </a:solidFill>
                          <a:effectLst/>
                          <a:latin typeface="Calibri" panose="020F0502020204030204" pitchFamily="34" charset="0"/>
                        </a:rPr>
                        <a:t>(Lean)</a:t>
                      </a:r>
                    </a:p>
                  </a:txBody>
                  <a:tcPr marL="5010" marR="5010" marT="501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0690563"/>
                  </a:ext>
                </a:extLst>
              </a:tr>
              <a:tr h="173850">
                <a:tc rowSpan="6">
                  <a:txBody>
                    <a:bodyPr/>
                    <a:lstStyle/>
                    <a:p>
                      <a:pPr algn="ctr" rtl="0" fontAlgn="ctr"/>
                      <a:r>
                        <a:rPr lang="nl-NL" sz="1000" b="1" i="0" u="none" strike="noStrike" noProof="0" dirty="0">
                          <a:solidFill>
                            <a:srgbClr val="000000"/>
                          </a:solidFill>
                          <a:effectLst/>
                          <a:latin typeface="Calibri" panose="020F0502020204030204" pitchFamily="34" charset="0"/>
                        </a:rPr>
                        <a:t>Measure</a:t>
                      </a:r>
                    </a:p>
                  </a:txBody>
                  <a:tcPr marL="5010" marR="5010" marT="501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nl-NL" sz="1000" b="0" i="0" u="none" strike="noStrike" noProof="0" dirty="0">
                          <a:solidFill>
                            <a:srgbClr val="000000"/>
                          </a:solidFill>
                          <a:effectLst/>
                          <a:latin typeface="Calibri" panose="020F0502020204030204" pitchFamily="34" charset="0"/>
                        </a:rPr>
                        <a:t>1</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nl-NL" sz="1000" b="0" i="0" u="none" strike="noStrike" noProof="0" dirty="0">
                          <a:effectLst/>
                          <a:latin typeface="Calibri" panose="020F0502020204030204" pitchFamily="34" charset="0"/>
                        </a:rPr>
                        <a:t>De verzamelde data zijn representatief voor het project.</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noProof="0"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noProof="0"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noProof="0"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9153128"/>
                  </a:ext>
                </a:extLst>
              </a:tr>
              <a:tr h="115236">
                <a:tc vMerge="1">
                  <a:txBody>
                    <a:bodyPr/>
                    <a:lstStyle/>
                    <a:p>
                      <a:endParaRPr lang="en-US"/>
                    </a:p>
                  </a:txBody>
                  <a:tcPr/>
                </a:tc>
                <a:tc>
                  <a:txBody>
                    <a:bodyPr/>
                    <a:lstStyle/>
                    <a:p>
                      <a:pPr algn="ctr" fontAlgn="ctr"/>
                      <a:r>
                        <a:rPr lang="nl-NL" sz="1000" b="0" i="0" u="none" strike="noStrike" noProof="0" dirty="0">
                          <a:solidFill>
                            <a:srgbClr val="000000"/>
                          </a:solidFill>
                          <a:effectLst/>
                          <a:latin typeface="Calibri" panose="020F0502020204030204" pitchFamily="34" charset="0"/>
                        </a:rPr>
                        <a:t>2</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nl-NL" sz="1000" b="0" i="0" u="none" strike="noStrike" noProof="0" dirty="0">
                          <a:effectLst/>
                          <a:latin typeface="Calibri" panose="020F0502020204030204" pitchFamily="34" charset="0"/>
                        </a:rPr>
                        <a:t>De kwaliteit van de data is geverifieerd (meetsysteemanalyse indien nodig).</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noProof="0"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nl-NL" sz="1000" b="0" i="0" u="none" strike="noStrike" noProof="0" dirty="0">
                        <a:effectLst/>
                        <a:latin typeface="Calibri" panose="020F0502020204030204" pitchFamily="34" charset="0"/>
                      </a:endParaRP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noProof="0" dirty="0">
                          <a:effectLst/>
                          <a:latin typeface="Calibri" panose="020F0502020204030204" pitchFamily="34" charset="0"/>
                        </a:rPr>
                        <a:t>  X*</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2981642"/>
                  </a:ext>
                </a:extLst>
              </a:tr>
              <a:tr h="115236">
                <a:tc vMerge="1">
                  <a:txBody>
                    <a:bodyPr/>
                    <a:lstStyle/>
                    <a:p>
                      <a:endParaRPr lang="en-US"/>
                    </a:p>
                  </a:txBody>
                  <a:tcPr/>
                </a:tc>
                <a:tc>
                  <a:txBody>
                    <a:bodyPr/>
                    <a:lstStyle/>
                    <a:p>
                      <a:pPr algn="ctr" fontAlgn="ctr"/>
                      <a:r>
                        <a:rPr lang="nl-NL" sz="1000" b="0" i="0" u="none" strike="noStrike" noProof="0" dirty="0">
                          <a:solidFill>
                            <a:srgbClr val="000000"/>
                          </a:solidFill>
                          <a:effectLst/>
                          <a:latin typeface="Calibri" panose="020F0502020204030204" pitchFamily="34" charset="0"/>
                        </a:rPr>
                        <a:t>3</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nl-NL" sz="1000" b="0" i="0" u="none" strike="noStrike" noProof="0" dirty="0">
                          <a:effectLst/>
                          <a:latin typeface="Calibri" panose="020F0502020204030204" pitchFamily="34" charset="0"/>
                        </a:rPr>
                        <a:t>Historische data zijn gebruikt om de prestatie in de tijd te visualiseren.</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noProof="0"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nl-NL" sz="1000" b="0" i="0" u="none" strike="noStrike" noProof="0" dirty="0">
                        <a:effectLst/>
                        <a:latin typeface="Calibri" panose="020F0502020204030204" pitchFamily="34" charset="0"/>
                      </a:endParaRP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noProof="0"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2405700"/>
                  </a:ext>
                </a:extLst>
              </a:tr>
              <a:tr h="115236">
                <a:tc vMerge="1">
                  <a:txBody>
                    <a:bodyPr/>
                    <a:lstStyle/>
                    <a:p>
                      <a:endParaRPr lang="en-US"/>
                    </a:p>
                  </a:txBody>
                  <a:tcPr/>
                </a:tc>
                <a:tc>
                  <a:txBody>
                    <a:bodyPr/>
                    <a:lstStyle/>
                    <a:p>
                      <a:pPr algn="ctr" fontAlgn="ctr"/>
                      <a:r>
                        <a:rPr lang="nl-NL" sz="1000" b="0" i="0" u="none" strike="noStrike" noProof="0" dirty="0">
                          <a:solidFill>
                            <a:srgbClr val="000000"/>
                          </a:solidFill>
                          <a:effectLst/>
                          <a:latin typeface="Calibri" panose="020F0502020204030204" pitchFamily="34" charset="0"/>
                        </a:rPr>
                        <a:t>4</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nl-NL" sz="1000" b="0" i="0" u="none" strike="noStrike" noProof="0" dirty="0">
                          <a:effectLst/>
                          <a:latin typeface="Calibri" panose="020F0502020204030204" pitchFamily="34" charset="0"/>
                        </a:rPr>
                        <a:t>De procesprestatie is in beeld gebracht en beoordeeld t.o.v. de specificaties.</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noProof="0"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nl-NL" sz="1000" b="0" i="0" u="none" strike="noStrike" noProof="0" dirty="0">
                        <a:effectLst/>
                        <a:latin typeface="Calibri" panose="020F0502020204030204" pitchFamily="34" charset="0"/>
                      </a:endParaRP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noProof="0"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83212194"/>
                  </a:ext>
                </a:extLst>
              </a:tr>
              <a:tr h="115236">
                <a:tc vMerge="1">
                  <a:txBody>
                    <a:bodyPr/>
                    <a:lstStyle/>
                    <a:p>
                      <a:endParaRPr lang="en-US"/>
                    </a:p>
                  </a:txBody>
                  <a:tcPr/>
                </a:tc>
                <a:tc>
                  <a:txBody>
                    <a:bodyPr/>
                    <a:lstStyle/>
                    <a:p>
                      <a:pPr algn="ctr" fontAlgn="ctr"/>
                      <a:r>
                        <a:rPr lang="nl-NL" sz="1000" b="0" i="0" u="none" strike="noStrike" noProof="0" dirty="0">
                          <a:solidFill>
                            <a:srgbClr val="000000"/>
                          </a:solidFill>
                          <a:effectLst/>
                          <a:latin typeface="Calibri" panose="020F0502020204030204" pitchFamily="34" charset="0"/>
                        </a:rPr>
                        <a:t>5</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nl-NL" sz="1000" b="0" i="0" u="none" strike="noStrike" noProof="0" dirty="0">
                          <a:effectLst/>
                          <a:latin typeface="Calibri" panose="020F0502020204030204" pitchFamily="34" charset="0"/>
                        </a:rPr>
                        <a:t>Procesvariatie is beoordeeld als bijzondere variatie of natuurlijke variatie.</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noProof="0"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nl-NL" sz="1000" b="0" i="0" u="none" strike="noStrike" noProof="0" dirty="0">
                        <a:effectLst/>
                        <a:latin typeface="Calibri" panose="020F0502020204030204" pitchFamily="34" charset="0"/>
                      </a:endParaRP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noProof="0" dirty="0">
                          <a:effectLst/>
                          <a:latin typeface="Calibri" panose="020F0502020204030204" pitchFamily="34" charset="0"/>
                        </a:rPr>
                        <a:t>X</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2345382"/>
                  </a:ext>
                </a:extLst>
              </a:tr>
              <a:tr h="120246">
                <a:tc vMerge="1">
                  <a:txBody>
                    <a:bodyPr/>
                    <a:lstStyle/>
                    <a:p>
                      <a:endParaRPr lang="en-US"/>
                    </a:p>
                  </a:txBody>
                  <a:tcPr/>
                </a:tc>
                <a:tc>
                  <a:txBody>
                    <a:bodyPr/>
                    <a:lstStyle/>
                    <a:p>
                      <a:pPr algn="ctr" fontAlgn="ctr"/>
                      <a:r>
                        <a:rPr lang="nl-NL" sz="1000" b="0" i="0" u="none" strike="noStrike" noProof="0" dirty="0">
                          <a:solidFill>
                            <a:srgbClr val="000000"/>
                          </a:solidFill>
                          <a:effectLst/>
                          <a:latin typeface="Calibri" panose="020F0502020204030204" pitchFamily="34" charset="0"/>
                        </a:rPr>
                        <a:t>6</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nl-NL" sz="1000" b="0" i="0" u="none" strike="noStrike" noProof="0" dirty="0">
                          <a:effectLst/>
                          <a:latin typeface="Calibri" panose="020F0502020204030204" pitchFamily="34" charset="0"/>
                        </a:rPr>
                        <a:t>Kortetermijnvariatie versus langetermijnvariatie is beoordeeld.</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noProof="0"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noProof="0"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noProof="0" dirty="0">
                          <a:effectLst/>
                          <a:latin typeface="Calibri" panose="020F0502020204030204" pitchFamily="34" charset="0"/>
                        </a:rPr>
                        <a:t>X</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3175218"/>
                  </a:ext>
                </a:extLst>
              </a:tr>
            </a:tbl>
          </a:graphicData>
        </a:graphic>
      </p:graphicFrame>
      <p:sp>
        <p:nvSpPr>
          <p:cNvPr id="6" name="Rectangle 4">
            <a:extLst>
              <a:ext uri="{FF2B5EF4-FFF2-40B4-BE49-F238E27FC236}">
                <a16:creationId xmlns:a16="http://schemas.microsoft.com/office/drawing/2014/main" id="{B37B16B4-D99E-4DCE-97E1-83695C252D35}"/>
              </a:ext>
            </a:extLst>
          </p:cNvPr>
          <p:cNvSpPr>
            <a:spLocks noChangeArrowheads="1"/>
          </p:cNvSpPr>
          <p:nvPr/>
        </p:nvSpPr>
        <p:spPr bwMode="auto">
          <a:xfrm>
            <a:off x="781008" y="5921712"/>
            <a:ext cx="2401431" cy="68580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defTabSz="762000" eaLnBrk="0" hangingPunct="0"/>
            <a:r>
              <a:rPr lang="nl-NL" sz="2000" dirty="0" err="1">
                <a:solidFill>
                  <a:schemeClr val="bg1"/>
                </a:solidFill>
                <a:latin typeface="Calibri" panose="020F0502020204030204" pitchFamily="34" charset="0"/>
              </a:rPr>
              <a:t>Champion</a:t>
            </a:r>
            <a:r>
              <a:rPr lang="nl-NL" sz="2000" dirty="0">
                <a:solidFill>
                  <a:schemeClr val="bg1"/>
                </a:solidFill>
                <a:latin typeface="Calibri" panose="020F0502020204030204" pitchFamily="34" charset="0"/>
              </a:rPr>
              <a:t>:</a:t>
            </a:r>
          </a:p>
          <a:p>
            <a:pPr defTabSz="762000" eaLnBrk="0" hangingPunct="0"/>
            <a:r>
              <a:rPr lang="nl-NL" sz="1400" dirty="0">
                <a:solidFill>
                  <a:schemeClr val="bg1"/>
                </a:solidFill>
                <a:latin typeface="Calibri" panose="020F0502020204030204" pitchFamily="34" charset="0"/>
              </a:rPr>
              <a:t>Datum, Naam &amp; Handtekening</a:t>
            </a:r>
          </a:p>
        </p:txBody>
      </p:sp>
      <p:sp>
        <p:nvSpPr>
          <p:cNvPr id="7" name="Rectangle 5">
            <a:extLst>
              <a:ext uri="{FF2B5EF4-FFF2-40B4-BE49-F238E27FC236}">
                <a16:creationId xmlns:a16="http://schemas.microsoft.com/office/drawing/2014/main" id="{08A84A67-F8C3-42D4-B3EA-CD75BB15A2D4}"/>
              </a:ext>
            </a:extLst>
          </p:cNvPr>
          <p:cNvSpPr>
            <a:spLocks noChangeArrowheads="1"/>
          </p:cNvSpPr>
          <p:nvPr/>
        </p:nvSpPr>
        <p:spPr bwMode="auto">
          <a:xfrm>
            <a:off x="3191191" y="5921712"/>
            <a:ext cx="5548521" cy="685800"/>
          </a:xfrm>
          <a:prstGeom prst="rect">
            <a:avLst/>
          </a:prstGeom>
          <a:solidFill>
            <a:schemeClr val="bg1"/>
          </a:solidFill>
          <a:ln w="38100" algn="ctr">
            <a:solidFill>
              <a:srgbClr val="C0C0C0"/>
            </a:solidFill>
            <a:miter lim="800000"/>
            <a:headEnd/>
            <a:tailEnd/>
          </a:ln>
        </p:spPr>
        <p:txBody>
          <a:bodyPr/>
          <a:lstStyle/>
          <a:p>
            <a:pPr defTabSz="762000" eaLnBrk="0" hangingPunct="0"/>
            <a:r>
              <a:rPr lang="nl-NL" sz="1600" dirty="0"/>
              <a:t>-</a:t>
            </a:r>
          </a:p>
        </p:txBody>
      </p:sp>
    </p:spTree>
    <p:extLst>
      <p:ext uri="{BB962C8B-B14F-4D97-AF65-F5344CB8AC3E}">
        <p14:creationId xmlns:p14="http://schemas.microsoft.com/office/powerpoint/2010/main" val="429952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dirty="0"/>
              <a:t>ANALYZE</a:t>
            </a:r>
            <a:br>
              <a:rPr lang="nl-NL" noProof="0" dirty="0"/>
            </a:br>
            <a:r>
              <a:rPr lang="nl-NL" noProof="0" dirty="0"/>
              <a:t>8 – </a:t>
            </a:r>
            <a:r>
              <a:rPr lang="nl-NL" dirty="0"/>
              <a:t>Breng proces en inputs in kaart</a:t>
            </a:r>
            <a:endParaRPr lang="nl-NL" noProof="0" dirty="0"/>
          </a:p>
        </p:txBody>
      </p:sp>
      <p:sp>
        <p:nvSpPr>
          <p:cNvPr id="3" name="Tijdelijke aanduiding voor inhoud 2"/>
          <p:cNvSpPr>
            <a:spLocks noGrp="1"/>
          </p:cNvSpPr>
          <p:nvPr>
            <p:ph idx="1"/>
          </p:nvPr>
        </p:nvSpPr>
        <p:spPr/>
        <p:txBody>
          <a:bodyPr/>
          <a:lstStyle/>
          <a:p>
            <a:r>
              <a:rPr lang="nl-NL" noProof="0" dirty="0"/>
              <a:t>Proces stroomdiagram</a:t>
            </a:r>
          </a:p>
          <a:p>
            <a:pPr lvl="1"/>
            <a:endParaRPr lang="nl-NL" noProof="0" dirty="0"/>
          </a:p>
        </p:txBody>
      </p:sp>
      <p:sp>
        <p:nvSpPr>
          <p:cNvPr id="6" name="TextBox 12"/>
          <p:cNvSpPr txBox="1"/>
          <p:nvPr/>
        </p:nvSpPr>
        <p:spPr>
          <a:xfrm>
            <a:off x="685800" y="6186790"/>
            <a:ext cx="7620000" cy="338554"/>
          </a:xfrm>
          <a:prstGeom prst="rect">
            <a:avLst/>
          </a:prstGeom>
          <a:noFill/>
          <a:ln>
            <a:solidFill>
              <a:srgbClr val="C00000"/>
            </a:solidFill>
          </a:ln>
        </p:spPr>
        <p:txBody>
          <a:bodyPr wrap="square" rtlCol="0">
            <a:spAutoFit/>
          </a:bodyPr>
          <a:lstStyle/>
          <a:p>
            <a:r>
              <a:rPr lang="nl-NL" sz="1600" dirty="0">
                <a:latin typeface="+mj-lt"/>
              </a:rPr>
              <a:t>Conclusie:  </a:t>
            </a:r>
          </a:p>
        </p:txBody>
      </p:sp>
      <p:sp>
        <p:nvSpPr>
          <p:cNvPr id="7" name="Stroomdiagram: Proces 6"/>
          <p:cNvSpPr/>
          <p:nvPr/>
        </p:nvSpPr>
        <p:spPr>
          <a:xfrm>
            <a:off x="3423637" y="2088034"/>
            <a:ext cx="1152525" cy="719137"/>
          </a:xfrm>
          <a:prstGeom prst="flowChartProcess">
            <a:avLst/>
          </a:prstGeom>
          <a:noFill/>
          <a:ln w="25400" cap="flat" cmpd="sng" algn="ctr">
            <a:solidFill>
              <a:srgbClr val="333399"/>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200" b="0" i="1" u="none" strike="noStrike" kern="0" cap="none" spc="0" normalizeH="0" baseline="0" noProof="0" dirty="0">
                <a:ln>
                  <a:noFill/>
                </a:ln>
                <a:solidFill>
                  <a:srgbClr val="000000"/>
                </a:solidFill>
                <a:effectLst/>
                <a:uLnTx/>
                <a:uFillTx/>
                <a:latin typeface="Arial"/>
                <a:ea typeface="+mn-ea"/>
                <a:cs typeface="+mn-cs"/>
              </a:rPr>
              <a:t>(proces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200" b="0" i="1" u="none" strike="noStrike" kern="0" cap="none" spc="0" normalizeH="0" baseline="0" noProof="0" dirty="0">
                <a:ln>
                  <a:noFill/>
                </a:ln>
                <a:solidFill>
                  <a:srgbClr val="000000"/>
                </a:solidFill>
                <a:effectLst/>
                <a:uLnTx/>
                <a:uFillTx/>
                <a:latin typeface="Arial"/>
                <a:ea typeface="+mn-ea"/>
                <a:cs typeface="+mn-cs"/>
              </a:rPr>
              <a:t>stap 1)</a:t>
            </a:r>
          </a:p>
        </p:txBody>
      </p:sp>
      <p:sp>
        <p:nvSpPr>
          <p:cNvPr id="8" name="Stroomdiagram: Proces 7"/>
          <p:cNvSpPr/>
          <p:nvPr/>
        </p:nvSpPr>
        <p:spPr>
          <a:xfrm>
            <a:off x="3423637" y="3167534"/>
            <a:ext cx="1152525" cy="720725"/>
          </a:xfrm>
          <a:prstGeom prst="flowChartProcess">
            <a:avLst/>
          </a:prstGeom>
          <a:noFill/>
          <a:ln w="25400" cap="flat" cmpd="sng" algn="ctr">
            <a:solidFill>
              <a:srgbClr val="333399"/>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600" b="0" i="0" u="none" strike="noStrike" kern="0" cap="none" spc="0" normalizeH="0" baseline="0" noProof="0" dirty="0">
                <a:ln>
                  <a:noFill/>
                </a:ln>
                <a:solidFill>
                  <a:srgbClr val="000000"/>
                </a:solidFill>
                <a:effectLst/>
                <a:uLnTx/>
                <a:uFillTx/>
                <a:latin typeface="Arial"/>
                <a:ea typeface="+mn-ea"/>
                <a:cs typeface="+mn-cs"/>
              </a:rPr>
              <a:t>….</a:t>
            </a:r>
          </a:p>
        </p:txBody>
      </p:sp>
      <p:sp>
        <p:nvSpPr>
          <p:cNvPr id="9" name="Stroomdiagram: Proces 8"/>
          <p:cNvSpPr/>
          <p:nvPr/>
        </p:nvSpPr>
        <p:spPr>
          <a:xfrm>
            <a:off x="3412525" y="4188296"/>
            <a:ext cx="1152525" cy="720725"/>
          </a:xfrm>
          <a:prstGeom prst="flowChartProcess">
            <a:avLst/>
          </a:prstGeom>
          <a:noFill/>
          <a:ln w="25400" cap="flat" cmpd="sng" algn="ctr">
            <a:solidFill>
              <a:srgbClr val="333399"/>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600" b="0" i="0" u="none" strike="noStrike" kern="0" cap="none" spc="0" normalizeH="0" baseline="0" noProof="0" dirty="0">
                <a:ln>
                  <a:noFill/>
                </a:ln>
                <a:solidFill>
                  <a:srgbClr val="000000"/>
                </a:solidFill>
                <a:effectLst/>
                <a:uLnTx/>
                <a:uFillTx/>
                <a:latin typeface="Arial"/>
                <a:ea typeface="+mn-ea"/>
                <a:cs typeface="+mn-cs"/>
              </a:rPr>
              <a:t>….</a:t>
            </a:r>
          </a:p>
        </p:txBody>
      </p:sp>
      <p:sp>
        <p:nvSpPr>
          <p:cNvPr id="10" name="Stroomdiagram: Proces 9"/>
          <p:cNvSpPr/>
          <p:nvPr/>
        </p:nvSpPr>
        <p:spPr>
          <a:xfrm>
            <a:off x="3412525" y="5196359"/>
            <a:ext cx="1152525" cy="720725"/>
          </a:xfrm>
          <a:prstGeom prst="flowChartProcess">
            <a:avLst/>
          </a:prstGeom>
          <a:noFill/>
          <a:ln w="25400" cap="flat" cmpd="sng" algn="ctr">
            <a:solidFill>
              <a:srgbClr val="333399"/>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200" b="0" i="1" u="none" strike="noStrike" kern="0" cap="none" spc="0" normalizeH="0" baseline="0" noProof="0" dirty="0">
                <a:ln>
                  <a:noFill/>
                </a:ln>
                <a:solidFill>
                  <a:srgbClr val="000000"/>
                </a:solidFill>
                <a:effectLst/>
                <a:uLnTx/>
                <a:uFillTx/>
                <a:latin typeface="Arial"/>
                <a:ea typeface="+mn-ea"/>
                <a:cs typeface="+mn-cs"/>
              </a:rPr>
              <a:t>(proces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200" b="0" i="1" u="none" strike="noStrike" kern="0" cap="none" spc="0" normalizeH="0" baseline="0" noProof="0" dirty="0">
                <a:ln>
                  <a:noFill/>
                </a:ln>
                <a:solidFill>
                  <a:srgbClr val="000000"/>
                </a:solidFill>
                <a:effectLst/>
                <a:uLnTx/>
                <a:uFillTx/>
                <a:latin typeface="Arial"/>
                <a:ea typeface="+mn-ea"/>
                <a:cs typeface="+mn-cs"/>
              </a:rPr>
              <a:t>stap x)</a:t>
            </a:r>
          </a:p>
        </p:txBody>
      </p:sp>
      <p:cxnSp>
        <p:nvCxnSpPr>
          <p:cNvPr id="11" name="Rechte verbindingslijn met pijl 10"/>
          <p:cNvCxnSpPr>
            <a:stCxn id="7" idx="2"/>
            <a:endCxn id="8" idx="0"/>
          </p:cNvCxnSpPr>
          <p:nvPr/>
        </p:nvCxnSpPr>
        <p:spPr>
          <a:xfrm>
            <a:off x="3999900" y="2807171"/>
            <a:ext cx="0" cy="360363"/>
          </a:xfrm>
          <a:prstGeom prst="straightConnector1">
            <a:avLst/>
          </a:prstGeom>
          <a:noFill/>
          <a:ln w="9525" cap="flat" cmpd="sng" algn="ctr">
            <a:solidFill>
              <a:srgbClr val="333399"/>
            </a:solidFill>
            <a:prstDash val="solid"/>
            <a:tailEnd type="arrow"/>
          </a:ln>
          <a:effectLst/>
        </p:spPr>
      </p:cxnSp>
      <p:cxnSp>
        <p:nvCxnSpPr>
          <p:cNvPr id="12" name="Rechte verbindingslijn met pijl 11"/>
          <p:cNvCxnSpPr>
            <a:stCxn id="8" idx="2"/>
          </p:cNvCxnSpPr>
          <p:nvPr/>
        </p:nvCxnSpPr>
        <p:spPr>
          <a:xfrm>
            <a:off x="3999900" y="3888259"/>
            <a:ext cx="0" cy="287337"/>
          </a:xfrm>
          <a:prstGeom prst="straightConnector1">
            <a:avLst/>
          </a:prstGeom>
          <a:noFill/>
          <a:ln w="9525" cap="flat" cmpd="sng" algn="ctr">
            <a:solidFill>
              <a:srgbClr val="333399"/>
            </a:solidFill>
            <a:prstDash val="solid"/>
            <a:tailEnd type="arrow"/>
          </a:ln>
          <a:effectLst/>
        </p:spPr>
      </p:cxnSp>
      <p:cxnSp>
        <p:nvCxnSpPr>
          <p:cNvPr id="13" name="Rechte verbindingslijn met pijl 12"/>
          <p:cNvCxnSpPr>
            <a:stCxn id="9" idx="2"/>
            <a:endCxn id="10" idx="0"/>
          </p:cNvCxnSpPr>
          <p:nvPr/>
        </p:nvCxnSpPr>
        <p:spPr>
          <a:xfrm>
            <a:off x="3988787" y="4909021"/>
            <a:ext cx="0" cy="287338"/>
          </a:xfrm>
          <a:prstGeom prst="straightConnector1">
            <a:avLst/>
          </a:prstGeom>
          <a:noFill/>
          <a:ln w="9525" cap="flat" cmpd="sng" algn="ctr">
            <a:solidFill>
              <a:srgbClr val="333399"/>
            </a:solidFill>
            <a:prstDash val="solid"/>
            <a:tailEnd type="arrow"/>
          </a:ln>
          <a:effectLst/>
        </p:spPr>
      </p:cxnSp>
      <p:cxnSp>
        <p:nvCxnSpPr>
          <p:cNvPr id="14" name="Rechte verbindingslijn met pijl 13"/>
          <p:cNvCxnSpPr>
            <a:endCxn id="7" idx="1"/>
          </p:cNvCxnSpPr>
          <p:nvPr/>
        </p:nvCxnSpPr>
        <p:spPr>
          <a:xfrm>
            <a:off x="2704500" y="2446809"/>
            <a:ext cx="719137" cy="0"/>
          </a:xfrm>
          <a:prstGeom prst="straightConnector1">
            <a:avLst/>
          </a:prstGeom>
          <a:noFill/>
          <a:ln w="9525" cap="flat" cmpd="sng" algn="ctr">
            <a:solidFill>
              <a:srgbClr val="BBE0E3">
                <a:shade val="95000"/>
                <a:satMod val="105000"/>
              </a:srgbClr>
            </a:solidFill>
            <a:prstDash val="solid"/>
            <a:tailEnd type="arrow"/>
          </a:ln>
          <a:effectLst/>
        </p:spPr>
      </p:cxnSp>
      <p:cxnSp>
        <p:nvCxnSpPr>
          <p:cNvPr id="15" name="Rechte verbindingslijn met pijl 14"/>
          <p:cNvCxnSpPr/>
          <p:nvPr/>
        </p:nvCxnSpPr>
        <p:spPr>
          <a:xfrm>
            <a:off x="2693387" y="3527896"/>
            <a:ext cx="719138" cy="0"/>
          </a:xfrm>
          <a:prstGeom prst="straightConnector1">
            <a:avLst/>
          </a:prstGeom>
          <a:noFill/>
          <a:ln w="9525" cap="flat" cmpd="sng" algn="ctr">
            <a:solidFill>
              <a:srgbClr val="BBE0E3">
                <a:shade val="95000"/>
                <a:satMod val="105000"/>
              </a:srgbClr>
            </a:solidFill>
            <a:prstDash val="solid"/>
            <a:tailEnd type="arrow"/>
          </a:ln>
          <a:effectLst/>
        </p:spPr>
      </p:cxnSp>
      <p:cxnSp>
        <p:nvCxnSpPr>
          <p:cNvPr id="16" name="Rechte verbindingslijn met pijl 15"/>
          <p:cNvCxnSpPr/>
          <p:nvPr/>
        </p:nvCxnSpPr>
        <p:spPr>
          <a:xfrm>
            <a:off x="2704500" y="4548659"/>
            <a:ext cx="719137" cy="0"/>
          </a:xfrm>
          <a:prstGeom prst="straightConnector1">
            <a:avLst/>
          </a:prstGeom>
          <a:noFill/>
          <a:ln w="9525" cap="flat" cmpd="sng" algn="ctr">
            <a:solidFill>
              <a:srgbClr val="BBE0E3">
                <a:shade val="95000"/>
                <a:satMod val="105000"/>
              </a:srgbClr>
            </a:solidFill>
            <a:prstDash val="solid"/>
            <a:tailEnd type="arrow"/>
          </a:ln>
          <a:effectLst/>
        </p:spPr>
      </p:cxnSp>
      <p:cxnSp>
        <p:nvCxnSpPr>
          <p:cNvPr id="17" name="Rechte verbindingslijn met pijl 16"/>
          <p:cNvCxnSpPr/>
          <p:nvPr/>
        </p:nvCxnSpPr>
        <p:spPr>
          <a:xfrm>
            <a:off x="2704500" y="5572596"/>
            <a:ext cx="719137" cy="0"/>
          </a:xfrm>
          <a:prstGeom prst="straightConnector1">
            <a:avLst/>
          </a:prstGeom>
          <a:noFill/>
          <a:ln w="9525" cap="flat" cmpd="sng" algn="ctr">
            <a:solidFill>
              <a:srgbClr val="BBE0E3">
                <a:shade val="95000"/>
                <a:satMod val="105000"/>
              </a:srgbClr>
            </a:solidFill>
            <a:prstDash val="solid"/>
            <a:tailEnd type="arrow"/>
          </a:ln>
          <a:effectLst/>
        </p:spPr>
      </p:cxnSp>
      <p:cxnSp>
        <p:nvCxnSpPr>
          <p:cNvPr id="18" name="Rechte verbindingslijn met pijl 17"/>
          <p:cNvCxnSpPr/>
          <p:nvPr/>
        </p:nvCxnSpPr>
        <p:spPr>
          <a:xfrm>
            <a:off x="4565050" y="5556721"/>
            <a:ext cx="719137" cy="0"/>
          </a:xfrm>
          <a:prstGeom prst="straightConnector1">
            <a:avLst/>
          </a:prstGeom>
          <a:noFill/>
          <a:ln w="9525" cap="flat" cmpd="sng" algn="ctr">
            <a:solidFill>
              <a:srgbClr val="BBE0E3">
                <a:shade val="95000"/>
                <a:satMod val="105000"/>
              </a:srgbClr>
            </a:solidFill>
            <a:prstDash val="solid"/>
            <a:tailEnd type="arrow"/>
          </a:ln>
          <a:effectLst/>
        </p:spPr>
      </p:cxnSp>
      <p:sp>
        <p:nvSpPr>
          <p:cNvPr id="19" name="Tekstvak 16"/>
          <p:cNvSpPr txBox="1">
            <a:spLocks noChangeArrowheads="1"/>
          </p:cNvSpPr>
          <p:nvPr/>
        </p:nvSpPr>
        <p:spPr bwMode="auto">
          <a:xfrm>
            <a:off x="5368325" y="5139189"/>
            <a:ext cx="1763560" cy="954107"/>
          </a:xfrm>
          <a:prstGeom prst="rect">
            <a:avLst/>
          </a:prstGeom>
          <a:noFill/>
          <a:ln w="9525">
            <a:noFill/>
            <a:miter lim="800000"/>
            <a:headEnd/>
            <a:tailEnd/>
          </a:ln>
        </p:spPr>
        <p:txBody>
          <a:bodyPr wrap="none">
            <a:spAutoFit/>
          </a:bodyPr>
          <a:lstStyle/>
          <a:p>
            <a:r>
              <a:rPr lang="nl-NL" sz="1400" dirty="0">
                <a:solidFill>
                  <a:srgbClr val="000000"/>
                </a:solidFill>
                <a:latin typeface="Arial"/>
                <a:cs typeface="Arial" pitchFamily="34" charset="0"/>
              </a:rPr>
              <a:t>Output variabele Y1</a:t>
            </a:r>
            <a:br>
              <a:rPr lang="nl-NL" sz="1400" dirty="0">
                <a:solidFill>
                  <a:srgbClr val="000000"/>
                </a:solidFill>
                <a:latin typeface="Arial"/>
                <a:cs typeface="Arial" pitchFamily="34" charset="0"/>
              </a:rPr>
            </a:br>
            <a:r>
              <a:rPr lang="nl-NL" sz="1400" dirty="0">
                <a:solidFill>
                  <a:srgbClr val="000000"/>
                </a:solidFill>
                <a:latin typeface="Arial"/>
                <a:cs typeface="Arial" pitchFamily="34" charset="0"/>
              </a:rPr>
              <a:t>Output variabele Y2</a:t>
            </a:r>
          </a:p>
          <a:p>
            <a:r>
              <a:rPr lang="nl-NL" sz="1400" dirty="0">
                <a:solidFill>
                  <a:srgbClr val="000000"/>
                </a:solidFill>
                <a:latin typeface="Arial"/>
                <a:cs typeface="Arial" pitchFamily="34" charset="0"/>
              </a:rPr>
              <a:t>Output variabele Y3</a:t>
            </a:r>
          </a:p>
          <a:p>
            <a:r>
              <a:rPr lang="nl-NL" sz="1400" dirty="0">
                <a:solidFill>
                  <a:srgbClr val="000000"/>
                </a:solidFill>
                <a:latin typeface="Arial"/>
                <a:cs typeface="Arial" pitchFamily="34" charset="0"/>
              </a:rPr>
              <a:t>.............</a:t>
            </a:r>
          </a:p>
        </p:txBody>
      </p:sp>
      <p:sp>
        <p:nvSpPr>
          <p:cNvPr id="20" name="Tekstvak 103"/>
          <p:cNvSpPr txBox="1">
            <a:spLocks noChangeArrowheads="1"/>
          </p:cNvSpPr>
          <p:nvPr/>
        </p:nvSpPr>
        <p:spPr bwMode="auto">
          <a:xfrm>
            <a:off x="975712" y="1932459"/>
            <a:ext cx="1677062" cy="738664"/>
          </a:xfrm>
          <a:prstGeom prst="rect">
            <a:avLst/>
          </a:prstGeom>
          <a:noFill/>
          <a:ln w="9525">
            <a:noFill/>
            <a:miter lim="800000"/>
            <a:headEnd/>
            <a:tailEnd/>
          </a:ln>
        </p:spPr>
        <p:txBody>
          <a:bodyPr wrap="none">
            <a:spAutoFit/>
          </a:bodyPr>
          <a:lstStyle/>
          <a:p>
            <a:r>
              <a:rPr lang="nl-NL" sz="1400" dirty="0">
                <a:solidFill>
                  <a:srgbClr val="000000"/>
                </a:solidFill>
                <a:latin typeface="Arial"/>
                <a:cs typeface="Arial" pitchFamily="34" charset="0"/>
              </a:rPr>
              <a:t>Input variabele X1 </a:t>
            </a:r>
            <a:br>
              <a:rPr lang="nl-NL" sz="1400" dirty="0">
                <a:solidFill>
                  <a:srgbClr val="000000"/>
                </a:solidFill>
                <a:latin typeface="Arial"/>
                <a:cs typeface="Arial" pitchFamily="34" charset="0"/>
              </a:rPr>
            </a:br>
            <a:r>
              <a:rPr lang="nl-NL" sz="1400" dirty="0">
                <a:solidFill>
                  <a:srgbClr val="000000"/>
                </a:solidFill>
                <a:latin typeface="Arial"/>
                <a:cs typeface="Arial" pitchFamily="34" charset="0"/>
              </a:rPr>
              <a:t>Input variabele X2</a:t>
            </a:r>
          </a:p>
          <a:p>
            <a:r>
              <a:rPr lang="nl-NL" sz="1400" dirty="0">
                <a:solidFill>
                  <a:srgbClr val="000000"/>
                </a:solidFill>
                <a:latin typeface="Arial"/>
                <a:cs typeface="Arial" pitchFamily="34" charset="0"/>
              </a:rPr>
              <a:t>.............</a:t>
            </a:r>
          </a:p>
        </p:txBody>
      </p:sp>
      <p:sp>
        <p:nvSpPr>
          <p:cNvPr id="21" name="Tekstvak 104"/>
          <p:cNvSpPr txBox="1">
            <a:spLocks noChangeArrowheads="1"/>
          </p:cNvSpPr>
          <p:nvPr/>
        </p:nvSpPr>
        <p:spPr bwMode="auto">
          <a:xfrm>
            <a:off x="975712" y="3099271"/>
            <a:ext cx="1627369" cy="738664"/>
          </a:xfrm>
          <a:prstGeom prst="rect">
            <a:avLst/>
          </a:prstGeom>
          <a:noFill/>
          <a:ln w="9525">
            <a:noFill/>
            <a:miter lim="800000"/>
            <a:headEnd/>
            <a:tailEnd/>
          </a:ln>
        </p:spPr>
        <p:txBody>
          <a:bodyPr wrap="none">
            <a:spAutoFit/>
          </a:bodyPr>
          <a:lstStyle/>
          <a:p>
            <a:r>
              <a:rPr lang="nl-NL" sz="1400" dirty="0">
                <a:solidFill>
                  <a:srgbClr val="000000"/>
                </a:solidFill>
                <a:latin typeface="Arial"/>
                <a:cs typeface="Arial" pitchFamily="34" charset="0"/>
              </a:rPr>
              <a:t>Input variabele X3</a:t>
            </a:r>
            <a:br>
              <a:rPr lang="nl-NL" sz="1400" dirty="0">
                <a:solidFill>
                  <a:srgbClr val="000000"/>
                </a:solidFill>
                <a:latin typeface="Arial"/>
                <a:cs typeface="Arial" pitchFamily="34" charset="0"/>
              </a:rPr>
            </a:br>
            <a:r>
              <a:rPr lang="nl-NL" sz="1400" dirty="0">
                <a:solidFill>
                  <a:srgbClr val="000000"/>
                </a:solidFill>
                <a:latin typeface="Arial"/>
                <a:cs typeface="Arial" pitchFamily="34" charset="0"/>
              </a:rPr>
              <a:t>Input variabele X4</a:t>
            </a:r>
          </a:p>
          <a:p>
            <a:r>
              <a:rPr lang="nl-NL" sz="1400" dirty="0">
                <a:solidFill>
                  <a:srgbClr val="000000"/>
                </a:solidFill>
                <a:latin typeface="Arial"/>
                <a:cs typeface="Arial" pitchFamily="34" charset="0"/>
              </a:rPr>
              <a:t>.............</a:t>
            </a:r>
          </a:p>
        </p:txBody>
      </p:sp>
      <p:sp>
        <p:nvSpPr>
          <p:cNvPr id="22" name="Tekstvak 106"/>
          <p:cNvSpPr txBox="1">
            <a:spLocks noChangeArrowheads="1"/>
          </p:cNvSpPr>
          <p:nvPr/>
        </p:nvSpPr>
        <p:spPr bwMode="auto">
          <a:xfrm>
            <a:off x="975712" y="4218459"/>
            <a:ext cx="1627369" cy="738664"/>
          </a:xfrm>
          <a:prstGeom prst="rect">
            <a:avLst/>
          </a:prstGeom>
          <a:noFill/>
          <a:ln w="9525">
            <a:noFill/>
            <a:miter lim="800000"/>
            <a:headEnd/>
            <a:tailEnd/>
          </a:ln>
        </p:spPr>
        <p:txBody>
          <a:bodyPr wrap="none">
            <a:spAutoFit/>
          </a:bodyPr>
          <a:lstStyle/>
          <a:p>
            <a:r>
              <a:rPr lang="nl-NL" sz="1400" dirty="0">
                <a:solidFill>
                  <a:srgbClr val="000000"/>
                </a:solidFill>
                <a:latin typeface="Arial"/>
                <a:cs typeface="Arial" pitchFamily="34" charset="0"/>
              </a:rPr>
              <a:t>Input variabele X5</a:t>
            </a:r>
            <a:br>
              <a:rPr lang="nl-NL" sz="1400" dirty="0">
                <a:solidFill>
                  <a:srgbClr val="000000"/>
                </a:solidFill>
                <a:latin typeface="Arial"/>
                <a:cs typeface="Arial" pitchFamily="34" charset="0"/>
              </a:rPr>
            </a:br>
            <a:r>
              <a:rPr lang="nl-NL" sz="1400" dirty="0">
                <a:solidFill>
                  <a:srgbClr val="000000"/>
                </a:solidFill>
                <a:latin typeface="Arial"/>
                <a:cs typeface="Arial" pitchFamily="34" charset="0"/>
              </a:rPr>
              <a:t>Input variabele X6</a:t>
            </a:r>
          </a:p>
          <a:p>
            <a:r>
              <a:rPr lang="nl-NL" sz="1400" dirty="0">
                <a:solidFill>
                  <a:srgbClr val="000000"/>
                </a:solidFill>
                <a:latin typeface="Arial"/>
                <a:cs typeface="Arial" pitchFamily="34" charset="0"/>
              </a:rPr>
              <a:t>.............</a:t>
            </a:r>
          </a:p>
        </p:txBody>
      </p:sp>
      <p:sp>
        <p:nvSpPr>
          <p:cNvPr id="23" name="Tekstvak 107"/>
          <p:cNvSpPr txBox="1">
            <a:spLocks noChangeArrowheads="1"/>
          </p:cNvSpPr>
          <p:nvPr/>
        </p:nvSpPr>
        <p:spPr bwMode="auto">
          <a:xfrm>
            <a:off x="975712" y="5196359"/>
            <a:ext cx="1627369" cy="738664"/>
          </a:xfrm>
          <a:prstGeom prst="rect">
            <a:avLst/>
          </a:prstGeom>
          <a:noFill/>
          <a:ln w="9525">
            <a:noFill/>
            <a:miter lim="800000"/>
            <a:headEnd/>
            <a:tailEnd/>
          </a:ln>
        </p:spPr>
        <p:txBody>
          <a:bodyPr wrap="none">
            <a:spAutoFit/>
          </a:bodyPr>
          <a:lstStyle/>
          <a:p>
            <a:r>
              <a:rPr lang="nl-NL" sz="1400" dirty="0">
                <a:solidFill>
                  <a:srgbClr val="000000"/>
                </a:solidFill>
                <a:latin typeface="Arial"/>
                <a:cs typeface="Arial" pitchFamily="34" charset="0"/>
              </a:rPr>
              <a:t>Input variabele X7</a:t>
            </a:r>
            <a:br>
              <a:rPr lang="nl-NL" sz="1400" dirty="0">
                <a:solidFill>
                  <a:srgbClr val="000000"/>
                </a:solidFill>
                <a:latin typeface="Arial"/>
                <a:cs typeface="Arial" pitchFamily="34" charset="0"/>
              </a:rPr>
            </a:br>
            <a:r>
              <a:rPr lang="nl-NL" sz="1400" dirty="0">
                <a:solidFill>
                  <a:srgbClr val="000000"/>
                </a:solidFill>
                <a:latin typeface="Arial"/>
                <a:cs typeface="Arial" pitchFamily="34" charset="0"/>
              </a:rPr>
              <a:t>Input variabele X8</a:t>
            </a:r>
          </a:p>
          <a:p>
            <a:r>
              <a:rPr lang="nl-NL" sz="1400" dirty="0">
                <a:solidFill>
                  <a:srgbClr val="000000"/>
                </a:solidFill>
                <a:latin typeface="Arial"/>
                <a:cs typeface="Arial" pitchFamily="34" charset="0"/>
              </a:rPr>
              <a:t>.............</a:t>
            </a:r>
          </a:p>
        </p:txBody>
      </p:sp>
    </p:spTree>
    <p:extLst>
      <p:ext uri="{BB962C8B-B14F-4D97-AF65-F5344CB8AC3E}">
        <p14:creationId xmlns:p14="http://schemas.microsoft.com/office/powerpoint/2010/main" val="3546467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dirty="0"/>
              <a:t>ANALYZE</a:t>
            </a:r>
            <a:br>
              <a:rPr lang="nl-NL" noProof="0" dirty="0"/>
            </a:br>
            <a:r>
              <a:rPr lang="nl-NL" noProof="0" dirty="0"/>
              <a:t>8 – </a:t>
            </a:r>
            <a:r>
              <a:rPr lang="nl-NL" dirty="0"/>
              <a:t>Breng proces en inputs in kaart</a:t>
            </a:r>
            <a:endParaRPr lang="nl-NL" noProof="0" dirty="0"/>
          </a:p>
        </p:txBody>
      </p:sp>
      <p:sp>
        <p:nvSpPr>
          <p:cNvPr id="3" name="Tijdelijke aanduiding voor inhoud 2"/>
          <p:cNvSpPr>
            <a:spLocks noGrp="1"/>
          </p:cNvSpPr>
          <p:nvPr>
            <p:ph idx="1"/>
          </p:nvPr>
        </p:nvSpPr>
        <p:spPr/>
        <p:txBody>
          <a:bodyPr/>
          <a:lstStyle/>
          <a:p>
            <a:r>
              <a:rPr lang="nl-NL" noProof="0" dirty="0"/>
              <a:t>Visgraatdiagram</a:t>
            </a:r>
          </a:p>
        </p:txBody>
      </p:sp>
      <p:sp>
        <p:nvSpPr>
          <p:cNvPr id="6" name="Line 78"/>
          <p:cNvSpPr>
            <a:spLocks noChangeShapeType="1"/>
          </p:cNvSpPr>
          <p:nvPr/>
        </p:nvSpPr>
        <p:spPr bwMode="auto">
          <a:xfrm>
            <a:off x="1044575" y="4037931"/>
            <a:ext cx="6624638" cy="0"/>
          </a:xfrm>
          <a:prstGeom prst="line">
            <a:avLst/>
          </a:prstGeom>
          <a:noFill/>
          <a:ln w="31750">
            <a:solidFill>
              <a:schemeClr val="tx1"/>
            </a:solidFill>
            <a:round/>
            <a:headEnd/>
            <a:tailEnd type="stealth" w="lg" len="lg"/>
          </a:ln>
          <a:effectLst/>
        </p:spPr>
        <p:txBody>
          <a:bodyPr/>
          <a:lstStyle/>
          <a:p>
            <a:endParaRPr lang="nl-NL" dirty="0"/>
          </a:p>
        </p:txBody>
      </p:sp>
      <p:sp>
        <p:nvSpPr>
          <p:cNvPr id="7" name="Rectangle 79"/>
          <p:cNvSpPr>
            <a:spLocks noChangeArrowheads="1"/>
          </p:cNvSpPr>
          <p:nvPr/>
        </p:nvSpPr>
        <p:spPr bwMode="auto">
          <a:xfrm>
            <a:off x="7691438" y="3601368"/>
            <a:ext cx="1223962" cy="914400"/>
          </a:xfrm>
          <a:prstGeom prst="rect">
            <a:avLst/>
          </a:prstGeom>
          <a:solidFill>
            <a:schemeClr val="accent2"/>
          </a:solidFill>
          <a:ln w="9525">
            <a:solidFill>
              <a:schemeClr val="tx1"/>
            </a:solidFill>
            <a:miter lim="800000"/>
            <a:headEnd/>
            <a:tailEnd/>
          </a:ln>
          <a:effectLst/>
        </p:spPr>
        <p:txBody>
          <a:bodyPr anchor="ctr"/>
          <a:lstStyle/>
          <a:p>
            <a:pPr algn="ctr" eaLnBrk="1" hangingPunct="1">
              <a:spcBef>
                <a:spcPct val="0"/>
              </a:spcBef>
              <a:buClrTx/>
              <a:buSzTx/>
              <a:buFontTx/>
              <a:buNone/>
            </a:pPr>
            <a:r>
              <a:rPr lang="nl-NL" sz="1800" dirty="0">
                <a:solidFill>
                  <a:schemeClr val="bg1"/>
                </a:solidFill>
                <a:latin typeface="Arial" pitchFamily="34" charset="0"/>
              </a:rPr>
              <a:t>Defect</a:t>
            </a:r>
          </a:p>
        </p:txBody>
      </p:sp>
      <p:sp>
        <p:nvSpPr>
          <p:cNvPr id="8" name="Line 80"/>
          <p:cNvSpPr>
            <a:spLocks noChangeShapeType="1"/>
          </p:cNvSpPr>
          <p:nvPr/>
        </p:nvSpPr>
        <p:spPr bwMode="auto">
          <a:xfrm>
            <a:off x="6476999" y="2396455"/>
            <a:ext cx="904875" cy="1641475"/>
          </a:xfrm>
          <a:prstGeom prst="line">
            <a:avLst/>
          </a:prstGeom>
          <a:noFill/>
          <a:ln w="25400">
            <a:solidFill>
              <a:schemeClr val="tx1"/>
            </a:solidFill>
            <a:round/>
            <a:headEnd/>
            <a:tailEnd type="stealth" w="lg" len="lg"/>
          </a:ln>
          <a:effectLst/>
        </p:spPr>
        <p:txBody>
          <a:bodyPr/>
          <a:lstStyle/>
          <a:p>
            <a:endParaRPr lang="nl-NL" dirty="0"/>
          </a:p>
        </p:txBody>
      </p:sp>
      <p:sp>
        <p:nvSpPr>
          <p:cNvPr id="9" name="Line 81"/>
          <p:cNvSpPr>
            <a:spLocks noChangeShapeType="1"/>
          </p:cNvSpPr>
          <p:nvPr/>
        </p:nvSpPr>
        <p:spPr bwMode="auto">
          <a:xfrm>
            <a:off x="4495800" y="2396455"/>
            <a:ext cx="868363" cy="1641475"/>
          </a:xfrm>
          <a:prstGeom prst="line">
            <a:avLst/>
          </a:prstGeom>
          <a:noFill/>
          <a:ln w="25400">
            <a:solidFill>
              <a:schemeClr val="tx1"/>
            </a:solidFill>
            <a:round/>
            <a:headEnd/>
            <a:tailEnd type="stealth" w="lg" len="lg"/>
          </a:ln>
          <a:effectLst/>
        </p:spPr>
        <p:txBody>
          <a:bodyPr/>
          <a:lstStyle/>
          <a:p>
            <a:endParaRPr lang="nl-NL" dirty="0"/>
          </a:p>
        </p:txBody>
      </p:sp>
      <p:sp>
        <p:nvSpPr>
          <p:cNvPr id="10" name="Line 82"/>
          <p:cNvSpPr>
            <a:spLocks noChangeShapeType="1"/>
          </p:cNvSpPr>
          <p:nvPr/>
        </p:nvSpPr>
        <p:spPr bwMode="auto">
          <a:xfrm>
            <a:off x="2286000" y="2396455"/>
            <a:ext cx="919163" cy="1641475"/>
          </a:xfrm>
          <a:prstGeom prst="line">
            <a:avLst/>
          </a:prstGeom>
          <a:noFill/>
          <a:ln w="25400">
            <a:solidFill>
              <a:schemeClr val="tx1"/>
            </a:solidFill>
            <a:round/>
            <a:headEnd/>
            <a:tailEnd type="stealth" w="lg" len="lg"/>
          </a:ln>
          <a:effectLst/>
        </p:spPr>
        <p:txBody>
          <a:bodyPr/>
          <a:lstStyle/>
          <a:p>
            <a:endParaRPr lang="nl-NL" dirty="0"/>
          </a:p>
        </p:txBody>
      </p:sp>
      <p:sp>
        <p:nvSpPr>
          <p:cNvPr id="11" name="Line 83"/>
          <p:cNvSpPr>
            <a:spLocks noChangeShapeType="1"/>
          </p:cNvSpPr>
          <p:nvPr/>
        </p:nvSpPr>
        <p:spPr bwMode="auto">
          <a:xfrm flipV="1">
            <a:off x="6324599" y="4037930"/>
            <a:ext cx="912813" cy="1482725"/>
          </a:xfrm>
          <a:prstGeom prst="line">
            <a:avLst/>
          </a:prstGeom>
          <a:noFill/>
          <a:ln w="25400">
            <a:solidFill>
              <a:schemeClr val="tx1"/>
            </a:solidFill>
            <a:round/>
            <a:headEnd/>
            <a:tailEnd type="stealth" w="lg" len="lg"/>
          </a:ln>
          <a:effectLst/>
        </p:spPr>
        <p:txBody>
          <a:bodyPr/>
          <a:lstStyle/>
          <a:p>
            <a:endParaRPr lang="nl-NL" dirty="0"/>
          </a:p>
        </p:txBody>
      </p:sp>
      <p:sp>
        <p:nvSpPr>
          <p:cNvPr id="12" name="Text Box 84"/>
          <p:cNvSpPr txBox="1">
            <a:spLocks noChangeArrowheads="1"/>
          </p:cNvSpPr>
          <p:nvPr/>
        </p:nvSpPr>
        <p:spPr bwMode="auto">
          <a:xfrm>
            <a:off x="1403648" y="1937668"/>
            <a:ext cx="851515" cy="369332"/>
          </a:xfrm>
          <a:prstGeom prst="rect">
            <a:avLst/>
          </a:prstGeom>
          <a:noFill/>
          <a:ln w="9525">
            <a:noFill/>
            <a:miter lim="800000"/>
            <a:headEnd/>
            <a:tailEnd/>
          </a:ln>
          <a:effectLst/>
        </p:spPr>
        <p:txBody>
          <a:bodyPr wrap="none">
            <a:spAutoFit/>
          </a:bodyPr>
          <a:lstStyle/>
          <a:p>
            <a:pPr eaLnBrk="1" hangingPunct="1">
              <a:spcBef>
                <a:spcPct val="0"/>
              </a:spcBef>
              <a:buClrTx/>
              <a:buSzTx/>
              <a:buFontTx/>
              <a:buNone/>
            </a:pPr>
            <a:r>
              <a:rPr lang="nl-NL" sz="1800" b="1" dirty="0">
                <a:solidFill>
                  <a:schemeClr val="tx1"/>
                </a:solidFill>
                <a:latin typeface="Arial" pitchFamily="34" charset="0"/>
              </a:rPr>
              <a:t>Meten</a:t>
            </a:r>
          </a:p>
        </p:txBody>
      </p:sp>
      <p:sp>
        <p:nvSpPr>
          <p:cNvPr id="13" name="Text Box 85"/>
          <p:cNvSpPr txBox="1">
            <a:spLocks noChangeArrowheads="1"/>
          </p:cNvSpPr>
          <p:nvPr/>
        </p:nvSpPr>
        <p:spPr bwMode="auto">
          <a:xfrm>
            <a:off x="3680028" y="1939255"/>
            <a:ext cx="1107996" cy="369332"/>
          </a:xfrm>
          <a:prstGeom prst="rect">
            <a:avLst/>
          </a:prstGeom>
          <a:noFill/>
          <a:ln w="9525">
            <a:noFill/>
            <a:miter lim="800000"/>
            <a:headEnd/>
            <a:tailEnd/>
          </a:ln>
          <a:effectLst/>
        </p:spPr>
        <p:txBody>
          <a:bodyPr wrap="none">
            <a:spAutoFit/>
          </a:bodyPr>
          <a:lstStyle/>
          <a:p>
            <a:pPr eaLnBrk="1" hangingPunct="1">
              <a:spcBef>
                <a:spcPct val="0"/>
              </a:spcBef>
              <a:buClrTx/>
              <a:buSzTx/>
              <a:buFontTx/>
              <a:buNone/>
            </a:pPr>
            <a:r>
              <a:rPr lang="nl-NL" sz="1800" b="1" dirty="0">
                <a:solidFill>
                  <a:schemeClr val="tx1"/>
                </a:solidFill>
                <a:latin typeface="Arial" pitchFamily="34" charset="0"/>
              </a:rPr>
              <a:t>Machine</a:t>
            </a:r>
          </a:p>
        </p:txBody>
      </p:sp>
      <p:sp>
        <p:nvSpPr>
          <p:cNvPr id="14" name="Text Box 86"/>
          <p:cNvSpPr txBox="1">
            <a:spLocks noChangeArrowheads="1"/>
          </p:cNvSpPr>
          <p:nvPr/>
        </p:nvSpPr>
        <p:spPr bwMode="auto">
          <a:xfrm>
            <a:off x="5869885" y="1939255"/>
            <a:ext cx="774571" cy="369332"/>
          </a:xfrm>
          <a:prstGeom prst="rect">
            <a:avLst/>
          </a:prstGeom>
          <a:noFill/>
          <a:ln w="9525">
            <a:noFill/>
            <a:miter lim="800000"/>
            <a:headEnd/>
            <a:tailEnd/>
          </a:ln>
          <a:effectLst/>
        </p:spPr>
        <p:txBody>
          <a:bodyPr wrap="none">
            <a:spAutoFit/>
          </a:bodyPr>
          <a:lstStyle/>
          <a:p>
            <a:pPr eaLnBrk="1" hangingPunct="1">
              <a:spcBef>
                <a:spcPct val="0"/>
              </a:spcBef>
              <a:buClrTx/>
              <a:buSzTx/>
              <a:buFontTx/>
              <a:buNone/>
            </a:pPr>
            <a:r>
              <a:rPr lang="nl-NL" sz="1800" b="1" dirty="0">
                <a:solidFill>
                  <a:schemeClr val="tx1"/>
                </a:solidFill>
                <a:latin typeface="Arial" pitchFamily="34" charset="0"/>
              </a:rPr>
              <a:t>Mens</a:t>
            </a:r>
          </a:p>
        </p:txBody>
      </p:sp>
      <p:sp>
        <p:nvSpPr>
          <p:cNvPr id="15" name="Text Box 87"/>
          <p:cNvSpPr txBox="1">
            <a:spLocks noChangeArrowheads="1"/>
          </p:cNvSpPr>
          <p:nvPr/>
        </p:nvSpPr>
        <p:spPr bwMode="auto">
          <a:xfrm>
            <a:off x="1116013" y="5582568"/>
            <a:ext cx="1133644" cy="369332"/>
          </a:xfrm>
          <a:prstGeom prst="rect">
            <a:avLst/>
          </a:prstGeom>
          <a:noFill/>
          <a:ln w="9525">
            <a:noFill/>
            <a:miter lim="800000"/>
            <a:headEnd/>
            <a:tailEnd/>
          </a:ln>
          <a:effectLst/>
        </p:spPr>
        <p:txBody>
          <a:bodyPr wrap="none">
            <a:spAutoFit/>
          </a:bodyPr>
          <a:lstStyle/>
          <a:p>
            <a:pPr eaLnBrk="1" hangingPunct="1">
              <a:spcBef>
                <a:spcPct val="0"/>
              </a:spcBef>
              <a:buClrTx/>
              <a:buSzTx/>
              <a:buFontTx/>
              <a:buNone/>
            </a:pPr>
            <a:r>
              <a:rPr lang="nl-NL" sz="1800" b="1" dirty="0">
                <a:solidFill>
                  <a:schemeClr val="tx1"/>
                </a:solidFill>
                <a:latin typeface="Arial" pitchFamily="34" charset="0"/>
              </a:rPr>
              <a:t>Methode</a:t>
            </a:r>
          </a:p>
        </p:txBody>
      </p:sp>
      <p:sp>
        <p:nvSpPr>
          <p:cNvPr id="16" name="Text Box 88"/>
          <p:cNvSpPr txBox="1">
            <a:spLocks noChangeArrowheads="1"/>
          </p:cNvSpPr>
          <p:nvPr/>
        </p:nvSpPr>
        <p:spPr bwMode="auto">
          <a:xfrm>
            <a:off x="3132138" y="5582568"/>
            <a:ext cx="838691" cy="369332"/>
          </a:xfrm>
          <a:prstGeom prst="rect">
            <a:avLst/>
          </a:prstGeom>
          <a:noFill/>
          <a:ln w="9525">
            <a:noFill/>
            <a:miter lim="800000"/>
            <a:headEnd/>
            <a:tailEnd/>
          </a:ln>
          <a:effectLst/>
        </p:spPr>
        <p:txBody>
          <a:bodyPr wrap="none">
            <a:spAutoFit/>
          </a:bodyPr>
          <a:lstStyle/>
          <a:p>
            <a:pPr eaLnBrk="1" hangingPunct="1">
              <a:spcBef>
                <a:spcPct val="0"/>
              </a:spcBef>
              <a:buClrTx/>
              <a:buSzTx/>
              <a:buFontTx/>
              <a:buNone/>
            </a:pPr>
            <a:r>
              <a:rPr lang="nl-NL" sz="1800" b="1" dirty="0">
                <a:solidFill>
                  <a:schemeClr val="tx1"/>
                </a:solidFill>
                <a:latin typeface="Arial" pitchFamily="34" charset="0"/>
              </a:rPr>
              <a:t>Milieu</a:t>
            </a:r>
          </a:p>
        </p:txBody>
      </p:sp>
      <p:sp>
        <p:nvSpPr>
          <p:cNvPr id="17" name="Text Box 89"/>
          <p:cNvSpPr txBox="1">
            <a:spLocks noChangeArrowheads="1"/>
          </p:cNvSpPr>
          <p:nvPr/>
        </p:nvSpPr>
        <p:spPr bwMode="auto">
          <a:xfrm>
            <a:off x="5478463" y="5582568"/>
            <a:ext cx="1326004" cy="369332"/>
          </a:xfrm>
          <a:prstGeom prst="rect">
            <a:avLst/>
          </a:prstGeom>
          <a:noFill/>
          <a:ln w="9525">
            <a:noFill/>
            <a:miter lim="800000"/>
            <a:headEnd/>
            <a:tailEnd/>
          </a:ln>
          <a:effectLst/>
        </p:spPr>
        <p:txBody>
          <a:bodyPr wrap="none">
            <a:spAutoFit/>
          </a:bodyPr>
          <a:lstStyle/>
          <a:p>
            <a:pPr eaLnBrk="1" hangingPunct="1">
              <a:spcBef>
                <a:spcPct val="0"/>
              </a:spcBef>
              <a:buClrTx/>
              <a:buSzTx/>
              <a:buFontTx/>
              <a:buNone/>
            </a:pPr>
            <a:r>
              <a:rPr lang="nl-NL" sz="1800" b="1" dirty="0">
                <a:solidFill>
                  <a:schemeClr val="tx1"/>
                </a:solidFill>
                <a:latin typeface="Arial" pitchFamily="34" charset="0"/>
              </a:rPr>
              <a:t>Materialen</a:t>
            </a:r>
          </a:p>
        </p:txBody>
      </p:sp>
      <p:sp>
        <p:nvSpPr>
          <p:cNvPr id="18" name="Line 90"/>
          <p:cNvSpPr>
            <a:spLocks noChangeShapeType="1"/>
          </p:cNvSpPr>
          <p:nvPr/>
        </p:nvSpPr>
        <p:spPr bwMode="auto">
          <a:xfrm flipV="1">
            <a:off x="4343400" y="4037930"/>
            <a:ext cx="895350" cy="1482726"/>
          </a:xfrm>
          <a:prstGeom prst="line">
            <a:avLst/>
          </a:prstGeom>
          <a:noFill/>
          <a:ln w="25400">
            <a:solidFill>
              <a:schemeClr val="tx1"/>
            </a:solidFill>
            <a:round/>
            <a:headEnd/>
            <a:tailEnd type="stealth" w="lg" len="lg"/>
          </a:ln>
          <a:effectLst/>
        </p:spPr>
        <p:txBody>
          <a:bodyPr/>
          <a:lstStyle/>
          <a:p>
            <a:endParaRPr lang="nl-NL" dirty="0"/>
          </a:p>
        </p:txBody>
      </p:sp>
      <p:sp>
        <p:nvSpPr>
          <p:cNvPr id="19" name="Line 91"/>
          <p:cNvSpPr>
            <a:spLocks noChangeShapeType="1"/>
          </p:cNvSpPr>
          <p:nvPr/>
        </p:nvSpPr>
        <p:spPr bwMode="auto">
          <a:xfrm flipV="1">
            <a:off x="2133600" y="4037929"/>
            <a:ext cx="946150" cy="1482726"/>
          </a:xfrm>
          <a:prstGeom prst="line">
            <a:avLst/>
          </a:prstGeom>
          <a:noFill/>
          <a:ln w="25400">
            <a:solidFill>
              <a:schemeClr val="tx1"/>
            </a:solidFill>
            <a:round/>
            <a:headEnd/>
            <a:tailEnd type="stealth" w="lg" len="lg"/>
          </a:ln>
          <a:effectLst/>
        </p:spPr>
        <p:txBody>
          <a:bodyPr/>
          <a:lstStyle/>
          <a:p>
            <a:endParaRPr lang="nl-NL" dirty="0"/>
          </a:p>
        </p:txBody>
      </p:sp>
      <p:sp>
        <p:nvSpPr>
          <p:cNvPr id="21" name="TextBox 12"/>
          <p:cNvSpPr txBox="1"/>
          <p:nvPr/>
        </p:nvSpPr>
        <p:spPr>
          <a:xfrm>
            <a:off x="685800" y="6186790"/>
            <a:ext cx="7620000" cy="338554"/>
          </a:xfrm>
          <a:prstGeom prst="rect">
            <a:avLst/>
          </a:prstGeom>
          <a:noFill/>
          <a:ln>
            <a:solidFill>
              <a:srgbClr val="C00000"/>
            </a:solidFill>
          </a:ln>
        </p:spPr>
        <p:txBody>
          <a:bodyPr wrap="square" rtlCol="0">
            <a:spAutoFit/>
          </a:bodyPr>
          <a:lstStyle/>
          <a:p>
            <a:r>
              <a:rPr lang="nl-NL" sz="1600" dirty="0">
                <a:latin typeface="+mj-lt"/>
              </a:rPr>
              <a:t>Conclusie:  </a:t>
            </a:r>
          </a:p>
        </p:txBody>
      </p:sp>
    </p:spTree>
    <p:extLst>
      <p:ext uri="{BB962C8B-B14F-4D97-AF65-F5344CB8AC3E}">
        <p14:creationId xmlns:p14="http://schemas.microsoft.com/office/powerpoint/2010/main" val="40859687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dirty="0"/>
              <a:t>ANALYZE</a:t>
            </a:r>
            <a:br>
              <a:rPr lang="nl-NL" noProof="0" dirty="0"/>
            </a:br>
            <a:r>
              <a:rPr lang="nl-NL" noProof="0" dirty="0"/>
              <a:t>9 – </a:t>
            </a:r>
            <a:r>
              <a:rPr lang="nl-NL" dirty="0"/>
              <a:t>Bepaal factoren van invloed</a:t>
            </a:r>
            <a:endParaRPr lang="nl-NL" noProof="0" dirty="0"/>
          </a:p>
        </p:txBody>
      </p:sp>
      <p:sp>
        <p:nvSpPr>
          <p:cNvPr id="3" name="Tijdelijke aanduiding voor inhoud 2"/>
          <p:cNvSpPr>
            <a:spLocks noGrp="1"/>
          </p:cNvSpPr>
          <p:nvPr>
            <p:ph idx="1"/>
          </p:nvPr>
        </p:nvSpPr>
        <p:spPr/>
        <p:txBody>
          <a:bodyPr/>
          <a:lstStyle/>
          <a:p>
            <a:r>
              <a:rPr lang="nl-NL" dirty="0"/>
              <a:t>Invloedsfactoren</a:t>
            </a:r>
          </a:p>
          <a:p>
            <a:pPr lvl="1"/>
            <a:r>
              <a:rPr lang="nl-NL" dirty="0"/>
              <a:t>…</a:t>
            </a:r>
          </a:p>
          <a:p>
            <a:endParaRPr lang="nl-NL" dirty="0"/>
          </a:p>
        </p:txBody>
      </p:sp>
      <p:sp>
        <p:nvSpPr>
          <p:cNvPr id="6" name="TextBox 12"/>
          <p:cNvSpPr txBox="1"/>
          <p:nvPr/>
        </p:nvSpPr>
        <p:spPr>
          <a:xfrm>
            <a:off x="685800" y="6186790"/>
            <a:ext cx="7620000" cy="338554"/>
          </a:xfrm>
          <a:prstGeom prst="rect">
            <a:avLst/>
          </a:prstGeom>
          <a:noFill/>
          <a:ln>
            <a:solidFill>
              <a:srgbClr val="C00000"/>
            </a:solidFill>
          </a:ln>
        </p:spPr>
        <p:txBody>
          <a:bodyPr wrap="square" rtlCol="0">
            <a:spAutoFit/>
          </a:bodyPr>
          <a:lstStyle/>
          <a:p>
            <a:r>
              <a:rPr lang="nl-NL" sz="1600" dirty="0">
                <a:latin typeface="+mj-lt"/>
              </a:rPr>
              <a:t>Conclusie:  </a:t>
            </a:r>
          </a:p>
        </p:txBody>
      </p:sp>
    </p:spTree>
    <p:extLst>
      <p:ext uri="{BB962C8B-B14F-4D97-AF65-F5344CB8AC3E}">
        <p14:creationId xmlns:p14="http://schemas.microsoft.com/office/powerpoint/2010/main" val="38826522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dirty="0"/>
              <a:t>ANALYZE</a:t>
            </a:r>
            <a:br>
              <a:rPr lang="nl-NL" noProof="0" dirty="0"/>
            </a:br>
            <a:r>
              <a:rPr lang="nl-NL" noProof="0" dirty="0"/>
              <a:t>10 – </a:t>
            </a:r>
            <a:r>
              <a:rPr lang="nl-NL" dirty="0"/>
              <a:t>Bepaal Y = f(X)</a:t>
            </a:r>
            <a:endParaRPr lang="nl-NL" noProof="0" dirty="0"/>
          </a:p>
        </p:txBody>
      </p:sp>
      <p:sp>
        <p:nvSpPr>
          <p:cNvPr id="3" name="Tijdelijke aanduiding voor inhoud 2"/>
          <p:cNvSpPr>
            <a:spLocks noGrp="1"/>
          </p:cNvSpPr>
          <p:nvPr>
            <p:ph idx="1"/>
          </p:nvPr>
        </p:nvSpPr>
        <p:spPr/>
        <p:txBody>
          <a:bodyPr/>
          <a:lstStyle/>
          <a:p>
            <a:r>
              <a:rPr lang="nl-NL" dirty="0"/>
              <a:t>De relatie tussen invloedsfactoren en CTQ</a:t>
            </a:r>
          </a:p>
          <a:p>
            <a:pPr lvl="1"/>
            <a:r>
              <a:rPr lang="nl-NL" dirty="0"/>
              <a:t>…</a:t>
            </a:r>
          </a:p>
          <a:p>
            <a:endParaRPr lang="nl-NL" dirty="0"/>
          </a:p>
        </p:txBody>
      </p:sp>
      <p:sp>
        <p:nvSpPr>
          <p:cNvPr id="6" name="TextBox 12"/>
          <p:cNvSpPr txBox="1"/>
          <p:nvPr/>
        </p:nvSpPr>
        <p:spPr>
          <a:xfrm>
            <a:off x="685800" y="6186790"/>
            <a:ext cx="7620000" cy="338554"/>
          </a:xfrm>
          <a:prstGeom prst="rect">
            <a:avLst/>
          </a:prstGeom>
          <a:noFill/>
          <a:ln>
            <a:solidFill>
              <a:srgbClr val="C00000"/>
            </a:solidFill>
          </a:ln>
        </p:spPr>
        <p:txBody>
          <a:bodyPr wrap="square" rtlCol="0">
            <a:spAutoFit/>
          </a:bodyPr>
          <a:lstStyle/>
          <a:p>
            <a:r>
              <a:rPr lang="nl-NL" sz="1600" dirty="0">
                <a:latin typeface="+mj-lt"/>
              </a:rPr>
              <a:t>Conclusie:  </a:t>
            </a:r>
          </a:p>
        </p:txBody>
      </p:sp>
    </p:spTree>
    <p:extLst>
      <p:ext uri="{BB962C8B-B14F-4D97-AF65-F5344CB8AC3E}">
        <p14:creationId xmlns:p14="http://schemas.microsoft.com/office/powerpoint/2010/main" val="16998067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dirty="0"/>
              <a:t>ANALYZE</a:t>
            </a:r>
            <a:br>
              <a:rPr lang="nl-NL" noProof="0" dirty="0"/>
            </a:br>
            <a:r>
              <a:rPr lang="nl-NL" noProof="0" dirty="0"/>
              <a:t>Assessment</a:t>
            </a:r>
          </a:p>
        </p:txBody>
      </p:sp>
      <p:sp>
        <p:nvSpPr>
          <p:cNvPr id="4" name="Tijdelijke aanduiding voor inhoud 3"/>
          <p:cNvSpPr>
            <a:spLocks noGrp="1"/>
          </p:cNvSpPr>
          <p:nvPr>
            <p:ph idx="1"/>
          </p:nvPr>
        </p:nvSpPr>
        <p:spPr/>
        <p:txBody>
          <a:bodyPr/>
          <a:lstStyle/>
          <a:p>
            <a:r>
              <a:rPr lang="nl-NL" noProof="0" dirty="0"/>
              <a:t>Self Assessment</a:t>
            </a:r>
          </a:p>
          <a:p>
            <a:endParaRPr lang="nl-NL" noProof="0" dirty="0"/>
          </a:p>
          <a:p>
            <a:endParaRPr lang="nl-NL" noProof="0" dirty="0"/>
          </a:p>
          <a:p>
            <a:endParaRPr lang="nl-NL" noProof="0" dirty="0"/>
          </a:p>
          <a:p>
            <a:endParaRPr lang="nl-NL" noProof="0" dirty="0"/>
          </a:p>
          <a:p>
            <a:endParaRPr lang="nl-NL" noProof="0" dirty="0"/>
          </a:p>
          <a:p>
            <a:endParaRPr lang="nl-NL" noProof="0" dirty="0"/>
          </a:p>
        </p:txBody>
      </p:sp>
      <p:graphicFrame>
        <p:nvGraphicFramePr>
          <p:cNvPr id="6" name="Tabel 5">
            <a:extLst>
              <a:ext uri="{FF2B5EF4-FFF2-40B4-BE49-F238E27FC236}">
                <a16:creationId xmlns:a16="http://schemas.microsoft.com/office/drawing/2014/main" id="{4EDFF4A6-085C-4C42-A947-6FD618F27F3D}"/>
              </a:ext>
            </a:extLst>
          </p:cNvPr>
          <p:cNvGraphicFramePr>
            <a:graphicFrameLocks noGrp="1"/>
          </p:cNvGraphicFramePr>
          <p:nvPr>
            <p:extLst>
              <p:ext uri="{D42A27DB-BD31-4B8C-83A1-F6EECF244321}">
                <p14:modId xmlns:p14="http://schemas.microsoft.com/office/powerpoint/2010/main" val="3546805152"/>
              </p:ext>
            </p:extLst>
          </p:nvPr>
        </p:nvGraphicFramePr>
        <p:xfrm>
          <a:off x="720724" y="1302586"/>
          <a:ext cx="7920037" cy="2161572"/>
        </p:xfrm>
        <a:graphic>
          <a:graphicData uri="http://schemas.openxmlformats.org/drawingml/2006/table">
            <a:tbl>
              <a:tblPr/>
              <a:tblGrid>
                <a:gridCol w="538908">
                  <a:extLst>
                    <a:ext uri="{9D8B030D-6E8A-4147-A177-3AD203B41FA5}">
                      <a16:colId xmlns:a16="http://schemas.microsoft.com/office/drawing/2014/main" val="876127128"/>
                    </a:ext>
                  </a:extLst>
                </a:gridCol>
                <a:gridCol w="432048">
                  <a:extLst>
                    <a:ext uri="{9D8B030D-6E8A-4147-A177-3AD203B41FA5}">
                      <a16:colId xmlns:a16="http://schemas.microsoft.com/office/drawing/2014/main" val="3340362502"/>
                    </a:ext>
                  </a:extLst>
                </a:gridCol>
                <a:gridCol w="5832648">
                  <a:extLst>
                    <a:ext uri="{9D8B030D-6E8A-4147-A177-3AD203B41FA5}">
                      <a16:colId xmlns:a16="http://schemas.microsoft.com/office/drawing/2014/main" val="1616214685"/>
                    </a:ext>
                  </a:extLst>
                </a:gridCol>
                <a:gridCol w="360040">
                  <a:extLst>
                    <a:ext uri="{9D8B030D-6E8A-4147-A177-3AD203B41FA5}">
                      <a16:colId xmlns:a16="http://schemas.microsoft.com/office/drawing/2014/main" val="36488626"/>
                    </a:ext>
                  </a:extLst>
                </a:gridCol>
                <a:gridCol w="360040">
                  <a:extLst>
                    <a:ext uri="{9D8B030D-6E8A-4147-A177-3AD203B41FA5}">
                      <a16:colId xmlns:a16="http://schemas.microsoft.com/office/drawing/2014/main" val="1841572593"/>
                    </a:ext>
                  </a:extLst>
                </a:gridCol>
                <a:gridCol w="396353">
                  <a:extLst>
                    <a:ext uri="{9D8B030D-6E8A-4147-A177-3AD203B41FA5}">
                      <a16:colId xmlns:a16="http://schemas.microsoft.com/office/drawing/2014/main" val="3175500843"/>
                    </a:ext>
                  </a:extLst>
                </a:gridCol>
              </a:tblGrid>
              <a:tr h="758262">
                <a:tc>
                  <a:txBody>
                    <a:bodyPr/>
                    <a:lstStyle/>
                    <a:p>
                      <a:pPr algn="l" fontAlgn="b"/>
                      <a:endParaRPr lang="nl-NL" sz="1000" b="0" i="0" u="none" strike="noStrike" noProof="0" dirty="0">
                        <a:effectLst/>
                        <a:latin typeface="Calibri" panose="020F0502020204030204" pitchFamily="34" charset="0"/>
                      </a:endParaRPr>
                    </a:p>
                  </a:txBody>
                  <a:tcPr marL="5010" marR="5010" marT="501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nl-NL" sz="1000" b="0" i="0" u="none" strike="noStrike" noProof="0" dirty="0">
                        <a:effectLst/>
                        <a:latin typeface="Calibri" panose="020F0502020204030204" pitchFamily="34" charset="0"/>
                      </a:endParaRPr>
                    </a:p>
                  </a:txBody>
                  <a:tcPr marL="5010" marR="5010" marT="501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nl-NL" sz="1000" b="0" i="0" u="none" strike="noStrike" noProof="0" dirty="0">
                        <a:effectLst/>
                        <a:latin typeface="Calibri" panose="020F0502020204030204" pitchFamily="34" charset="0"/>
                      </a:endParaRPr>
                    </a:p>
                  </a:txBody>
                  <a:tcPr marL="5010" marR="5010" marT="5010" marB="0" anchor="b">
                    <a:lnL>
                      <a:noFill/>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noProof="0" dirty="0">
                          <a:solidFill>
                            <a:srgbClr val="000000"/>
                          </a:solidFill>
                          <a:effectLst/>
                          <a:latin typeface="Calibri" panose="020F0502020204030204" pitchFamily="34" charset="0"/>
                        </a:rPr>
                        <a:t>Correct</a:t>
                      </a:r>
                    </a:p>
                  </a:txBody>
                  <a:tcPr marL="5010" marR="5010" marT="501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noProof="0" dirty="0">
                          <a:solidFill>
                            <a:srgbClr val="000000"/>
                          </a:solidFill>
                          <a:effectLst/>
                          <a:latin typeface="Calibri" panose="020F0502020204030204" pitchFamily="34" charset="0"/>
                        </a:rPr>
                        <a:t>N.v.t. </a:t>
                      </a:r>
                      <a:br>
                        <a:rPr lang="nl-NL" sz="1000" b="0" i="0" u="none" strike="noStrike" noProof="0" dirty="0">
                          <a:solidFill>
                            <a:srgbClr val="000000"/>
                          </a:solidFill>
                          <a:effectLst/>
                          <a:latin typeface="Calibri" panose="020F0502020204030204" pitchFamily="34" charset="0"/>
                        </a:rPr>
                      </a:br>
                      <a:r>
                        <a:rPr lang="nl-NL" sz="1000" b="0" i="0" u="none" strike="noStrike" noProof="0" dirty="0">
                          <a:solidFill>
                            <a:srgbClr val="000000"/>
                          </a:solidFill>
                          <a:effectLst/>
                          <a:latin typeface="Calibri" panose="020F0502020204030204" pitchFamily="34" charset="0"/>
                        </a:rPr>
                        <a:t>(6 Sigma)</a:t>
                      </a:r>
                    </a:p>
                  </a:txBody>
                  <a:tcPr marL="5010" marR="5010" marT="501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noProof="0" dirty="0">
                          <a:solidFill>
                            <a:srgbClr val="000000"/>
                          </a:solidFill>
                          <a:effectLst/>
                          <a:latin typeface="Calibri" panose="020F0502020204030204" pitchFamily="34" charset="0"/>
                        </a:rPr>
                        <a:t>N.v.t. </a:t>
                      </a:r>
                      <a:br>
                        <a:rPr lang="nl-NL" sz="1000" b="0" i="0" u="none" strike="noStrike" noProof="0" dirty="0">
                          <a:solidFill>
                            <a:srgbClr val="000000"/>
                          </a:solidFill>
                          <a:effectLst/>
                          <a:latin typeface="Calibri" panose="020F0502020204030204" pitchFamily="34" charset="0"/>
                        </a:rPr>
                      </a:br>
                      <a:r>
                        <a:rPr lang="nl-NL" sz="1000" b="0" i="0" u="none" strike="noStrike" noProof="0" dirty="0">
                          <a:solidFill>
                            <a:srgbClr val="000000"/>
                          </a:solidFill>
                          <a:effectLst/>
                          <a:latin typeface="Calibri" panose="020F0502020204030204" pitchFamily="34" charset="0"/>
                        </a:rPr>
                        <a:t>(Lean)</a:t>
                      </a:r>
                    </a:p>
                  </a:txBody>
                  <a:tcPr marL="5010" marR="5010" marT="501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0690563"/>
                  </a:ext>
                </a:extLst>
              </a:tr>
              <a:tr h="205420">
                <a:tc rowSpan="8">
                  <a:txBody>
                    <a:bodyPr/>
                    <a:lstStyle/>
                    <a:p>
                      <a:pPr algn="ctr" rtl="0" fontAlgn="ctr"/>
                      <a:r>
                        <a:rPr lang="nl-NL" sz="1000" b="1" i="0" u="none" strike="noStrike" noProof="0" dirty="0">
                          <a:solidFill>
                            <a:srgbClr val="000000"/>
                          </a:solidFill>
                          <a:effectLst/>
                          <a:latin typeface="Calibri" panose="020F0502020204030204" pitchFamily="34" charset="0"/>
                        </a:rPr>
                        <a:t>Analyze</a:t>
                      </a:r>
                    </a:p>
                  </a:txBody>
                  <a:tcPr marL="5010" marR="5010" marT="501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nl-NL" sz="1000" b="0" i="0" u="none" strike="noStrike" noProof="0" dirty="0">
                          <a:solidFill>
                            <a:srgbClr val="000000"/>
                          </a:solidFill>
                          <a:effectLst/>
                          <a:latin typeface="Calibri" panose="020F0502020204030204" pitchFamily="34" charset="0"/>
                        </a:rPr>
                        <a:t>1</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nl-NL" sz="1000" b="0" i="0" u="none" strike="noStrike" noProof="0" dirty="0">
                          <a:effectLst/>
                          <a:latin typeface="Calibri" panose="020F0502020204030204" pitchFamily="34" charset="0"/>
                        </a:rPr>
                        <a:t>Een detail procesbeschrijving is gemaakt (b.v. Stroomdiagram of VSM Current State).</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noProof="0"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noProof="0"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noProof="0"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997555"/>
                  </a:ext>
                </a:extLst>
              </a:tr>
              <a:tr h="115236">
                <a:tc vMerge="1">
                  <a:txBody>
                    <a:bodyPr/>
                    <a:lstStyle/>
                    <a:p>
                      <a:endParaRPr lang="en-US"/>
                    </a:p>
                  </a:txBody>
                  <a:tcPr/>
                </a:tc>
                <a:tc>
                  <a:txBody>
                    <a:bodyPr/>
                    <a:lstStyle/>
                    <a:p>
                      <a:pPr algn="ctr" fontAlgn="ctr"/>
                      <a:r>
                        <a:rPr lang="nl-NL" sz="1000" b="0" i="0" u="none" strike="noStrike" noProof="0" dirty="0">
                          <a:solidFill>
                            <a:srgbClr val="000000"/>
                          </a:solidFill>
                          <a:effectLst/>
                          <a:latin typeface="Calibri" panose="020F0502020204030204" pitchFamily="34" charset="0"/>
                        </a:rPr>
                        <a:t>2</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nl-NL" sz="1000" b="0" i="0" u="none" strike="noStrike" noProof="0" dirty="0">
                          <a:effectLst/>
                          <a:latin typeface="Calibri" panose="020F0502020204030204" pitchFamily="34" charset="0"/>
                        </a:rPr>
                        <a:t>Potentiële oorzaken zijn in kaart gebracht.</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noProof="0"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nl-NL" sz="1000" b="0" i="0" u="none" strike="noStrike" noProof="0" dirty="0">
                        <a:effectLst/>
                        <a:latin typeface="Calibri" panose="020F0502020204030204" pitchFamily="34" charset="0"/>
                      </a:endParaRP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noProof="0"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1654541"/>
                  </a:ext>
                </a:extLst>
              </a:tr>
              <a:tr h="205420">
                <a:tc vMerge="1">
                  <a:txBody>
                    <a:bodyPr/>
                    <a:lstStyle/>
                    <a:p>
                      <a:endParaRPr lang="en-US"/>
                    </a:p>
                  </a:txBody>
                  <a:tcPr/>
                </a:tc>
                <a:tc>
                  <a:txBody>
                    <a:bodyPr/>
                    <a:lstStyle/>
                    <a:p>
                      <a:pPr algn="ctr" fontAlgn="ctr"/>
                      <a:r>
                        <a:rPr lang="nl-NL" sz="1000" b="0" i="0" u="none" strike="noStrike" noProof="0" dirty="0">
                          <a:solidFill>
                            <a:srgbClr val="000000"/>
                          </a:solidFill>
                          <a:effectLst/>
                          <a:latin typeface="Calibri" panose="020F0502020204030204" pitchFamily="34" charset="0"/>
                        </a:rPr>
                        <a:t>3</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nl-NL" sz="1000" b="0" i="0" u="none" strike="noStrike" noProof="0" dirty="0">
                          <a:effectLst/>
                          <a:latin typeface="Calibri" panose="020F0502020204030204" pitchFamily="34" charset="0"/>
                        </a:rPr>
                        <a:t>Analyses zijn gebruikt om invloedsfactoren te identificeren (b.v. visgraatanalyse of FMEA).</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noProof="0"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nl-NL" sz="1000" b="0" i="0" u="none" strike="noStrike" noProof="0" dirty="0">
                        <a:effectLst/>
                        <a:latin typeface="Calibri" panose="020F0502020204030204" pitchFamily="34" charset="0"/>
                      </a:endParaRP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noProof="0"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11781413"/>
                  </a:ext>
                </a:extLst>
              </a:tr>
              <a:tr h="115236">
                <a:tc vMerge="1">
                  <a:txBody>
                    <a:bodyPr/>
                    <a:lstStyle/>
                    <a:p>
                      <a:endParaRPr lang="en-US"/>
                    </a:p>
                  </a:txBody>
                  <a:tcPr/>
                </a:tc>
                <a:tc>
                  <a:txBody>
                    <a:bodyPr/>
                    <a:lstStyle/>
                    <a:p>
                      <a:pPr algn="ctr" fontAlgn="ctr"/>
                      <a:r>
                        <a:rPr lang="nl-NL" sz="1000" b="0" i="0" u="none" strike="noStrike" noProof="0" dirty="0">
                          <a:solidFill>
                            <a:srgbClr val="000000"/>
                          </a:solidFill>
                          <a:effectLst/>
                          <a:latin typeface="Calibri" panose="020F0502020204030204" pitchFamily="34" charset="0"/>
                        </a:rPr>
                        <a:t>4</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nl-NL" sz="1000" b="0" i="0" u="none" strike="noStrike" noProof="0" dirty="0">
                          <a:effectLst/>
                          <a:latin typeface="Calibri" panose="020F0502020204030204" pitchFamily="34" charset="0"/>
                        </a:rPr>
                        <a:t>Hypotheses om de grondoorzaak te toetsen zijn opgesteld en onderzocht.</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noProof="0"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nl-NL" sz="1000" b="0" i="0" u="none" strike="noStrike" noProof="0" dirty="0">
                        <a:effectLst/>
                        <a:latin typeface="Calibri" panose="020F0502020204030204" pitchFamily="34" charset="0"/>
                      </a:endParaRP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noProof="0" dirty="0">
                          <a:effectLst/>
                          <a:latin typeface="Calibri" panose="020F0502020204030204" pitchFamily="34" charset="0"/>
                        </a:rPr>
                        <a:t>X</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3645306"/>
                  </a:ext>
                </a:extLst>
              </a:tr>
              <a:tr h="115236">
                <a:tc vMerge="1">
                  <a:txBody>
                    <a:bodyPr/>
                    <a:lstStyle/>
                    <a:p>
                      <a:endParaRPr lang="en-US"/>
                    </a:p>
                  </a:txBody>
                  <a:tcPr/>
                </a:tc>
                <a:tc>
                  <a:txBody>
                    <a:bodyPr/>
                    <a:lstStyle/>
                    <a:p>
                      <a:pPr algn="ctr" fontAlgn="ctr"/>
                      <a:r>
                        <a:rPr lang="nl-NL" sz="1000" b="0" i="0" u="none" strike="noStrike" noProof="0" dirty="0">
                          <a:solidFill>
                            <a:srgbClr val="000000"/>
                          </a:solidFill>
                          <a:effectLst/>
                          <a:latin typeface="Calibri" panose="020F0502020204030204" pitchFamily="34" charset="0"/>
                        </a:rPr>
                        <a:t>5</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nl-NL" sz="1000" b="0" i="0" u="none" strike="noStrike" noProof="0" dirty="0">
                          <a:effectLst/>
                          <a:latin typeface="Calibri" panose="020F0502020204030204" pitchFamily="34" charset="0"/>
                        </a:rPr>
                        <a:t>Data zijn correct geanalyseerd.</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noProof="0"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nl-NL" sz="1000" b="0" i="0" u="none" strike="noStrike" noProof="0" dirty="0">
                        <a:effectLst/>
                        <a:latin typeface="Calibri" panose="020F0502020204030204" pitchFamily="34" charset="0"/>
                      </a:endParaRP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noProof="0" dirty="0">
                          <a:effectLst/>
                          <a:latin typeface="Calibri" panose="020F0502020204030204" pitchFamily="34" charset="0"/>
                        </a:rPr>
                        <a:t>X</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5029426"/>
                  </a:ext>
                </a:extLst>
              </a:tr>
              <a:tr h="205420">
                <a:tc vMerge="1">
                  <a:txBody>
                    <a:bodyPr/>
                    <a:lstStyle/>
                    <a:p>
                      <a:endParaRPr lang="en-US"/>
                    </a:p>
                  </a:txBody>
                  <a:tcPr/>
                </a:tc>
                <a:tc>
                  <a:txBody>
                    <a:bodyPr/>
                    <a:lstStyle/>
                    <a:p>
                      <a:pPr algn="ctr" fontAlgn="ctr"/>
                      <a:r>
                        <a:rPr lang="nl-NL" sz="1000" b="0" i="0" u="none" strike="noStrike" noProof="0" dirty="0">
                          <a:solidFill>
                            <a:srgbClr val="000000"/>
                          </a:solidFill>
                          <a:effectLst/>
                          <a:latin typeface="Calibri" panose="020F0502020204030204" pitchFamily="34" charset="0"/>
                        </a:rPr>
                        <a:t>6</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nl-NL" sz="1000" b="0" i="0" u="none" strike="noStrike" noProof="0" dirty="0">
                          <a:effectLst/>
                          <a:latin typeface="Calibri" panose="020F0502020204030204" pitchFamily="34" charset="0"/>
                        </a:rPr>
                        <a:t>Grafische en/of statistische technieken zijn toegepast om de oorzaken te onderzoeken.</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noProof="0"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nl-NL" sz="1000" b="0" i="0" u="none" strike="noStrike" noProof="0" dirty="0">
                        <a:effectLst/>
                        <a:latin typeface="Calibri" panose="020F0502020204030204" pitchFamily="34" charset="0"/>
                      </a:endParaRP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noProof="0" dirty="0">
                          <a:effectLst/>
                          <a:latin typeface="Calibri" panose="020F0502020204030204" pitchFamily="34" charset="0"/>
                        </a:rPr>
                        <a:t>X</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0805180"/>
                  </a:ext>
                </a:extLst>
              </a:tr>
              <a:tr h="115236">
                <a:tc vMerge="1">
                  <a:txBody>
                    <a:bodyPr/>
                    <a:lstStyle/>
                    <a:p>
                      <a:endParaRPr lang="en-US"/>
                    </a:p>
                  </a:txBody>
                  <a:tcPr/>
                </a:tc>
                <a:tc>
                  <a:txBody>
                    <a:bodyPr/>
                    <a:lstStyle/>
                    <a:p>
                      <a:pPr algn="ctr" fontAlgn="ctr"/>
                      <a:r>
                        <a:rPr lang="nl-NL" sz="1000" b="0" i="0" u="none" strike="noStrike" noProof="0" dirty="0">
                          <a:solidFill>
                            <a:srgbClr val="000000"/>
                          </a:solidFill>
                          <a:effectLst/>
                          <a:latin typeface="Calibri" panose="020F0502020204030204" pitchFamily="34" charset="0"/>
                        </a:rPr>
                        <a:t>7</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nl-NL" sz="1000" b="0" i="0" u="none" strike="noStrike" noProof="0" dirty="0">
                          <a:effectLst/>
                          <a:latin typeface="Calibri" panose="020F0502020204030204" pitchFamily="34" charset="0"/>
                        </a:rPr>
                        <a:t>De belangrijkste grondoorzaken zijn vastgesteld en goed onderbouwd.</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noProof="0"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nl-NL" sz="1000" b="0" i="0" u="none" strike="noStrike" noProof="0" dirty="0">
                        <a:effectLst/>
                        <a:latin typeface="Calibri" panose="020F0502020204030204" pitchFamily="34" charset="0"/>
                      </a:endParaRP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noProof="0"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34942796"/>
                  </a:ext>
                </a:extLst>
              </a:tr>
              <a:tr h="120246">
                <a:tc vMerge="1">
                  <a:txBody>
                    <a:bodyPr/>
                    <a:lstStyle/>
                    <a:p>
                      <a:endParaRPr lang="en-US"/>
                    </a:p>
                  </a:txBody>
                  <a:tcPr/>
                </a:tc>
                <a:tc>
                  <a:txBody>
                    <a:bodyPr/>
                    <a:lstStyle/>
                    <a:p>
                      <a:pPr algn="ctr" fontAlgn="ctr"/>
                      <a:r>
                        <a:rPr lang="nl-NL" sz="1000" b="0" i="0" u="none" strike="noStrike" noProof="0" dirty="0">
                          <a:solidFill>
                            <a:srgbClr val="000000"/>
                          </a:solidFill>
                          <a:effectLst/>
                          <a:latin typeface="Calibri" panose="020F0502020204030204" pitchFamily="34" charset="0"/>
                        </a:rPr>
                        <a:t>8</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nl-NL" sz="1000" b="0" i="0" u="none" strike="noStrike" noProof="0" dirty="0">
                          <a:effectLst/>
                          <a:latin typeface="Calibri" panose="020F0502020204030204" pitchFamily="34" charset="0"/>
                        </a:rPr>
                        <a:t>Conclusies zijn helder en (indien van toepassing statistisch) onderbouwd.</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noProof="0"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noProof="0"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l-NL" sz="1000" b="0" i="0" u="none" strike="noStrike" noProof="0"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6803226"/>
                  </a:ext>
                </a:extLst>
              </a:tr>
            </a:tbl>
          </a:graphicData>
        </a:graphic>
      </p:graphicFrame>
      <p:sp>
        <p:nvSpPr>
          <p:cNvPr id="5" name="Rectangle 4">
            <a:extLst>
              <a:ext uri="{FF2B5EF4-FFF2-40B4-BE49-F238E27FC236}">
                <a16:creationId xmlns:a16="http://schemas.microsoft.com/office/drawing/2014/main" id="{592EBAAA-0A16-49BB-818B-0C2C68BD92C7}"/>
              </a:ext>
            </a:extLst>
          </p:cNvPr>
          <p:cNvSpPr>
            <a:spLocks noChangeArrowheads="1"/>
          </p:cNvSpPr>
          <p:nvPr/>
        </p:nvSpPr>
        <p:spPr bwMode="auto">
          <a:xfrm>
            <a:off x="781008" y="5921712"/>
            <a:ext cx="2401431" cy="68580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defTabSz="762000" eaLnBrk="0" hangingPunct="0"/>
            <a:r>
              <a:rPr lang="nl-NL" sz="2000" dirty="0" err="1">
                <a:solidFill>
                  <a:schemeClr val="bg1"/>
                </a:solidFill>
                <a:latin typeface="Calibri" panose="020F0502020204030204" pitchFamily="34" charset="0"/>
              </a:rPr>
              <a:t>Champion</a:t>
            </a:r>
            <a:r>
              <a:rPr lang="nl-NL" sz="2000" dirty="0">
                <a:solidFill>
                  <a:schemeClr val="bg1"/>
                </a:solidFill>
                <a:latin typeface="Calibri" panose="020F0502020204030204" pitchFamily="34" charset="0"/>
              </a:rPr>
              <a:t>:</a:t>
            </a:r>
          </a:p>
          <a:p>
            <a:pPr defTabSz="762000" eaLnBrk="0" hangingPunct="0"/>
            <a:r>
              <a:rPr lang="nl-NL" sz="1400" dirty="0">
                <a:solidFill>
                  <a:schemeClr val="bg1"/>
                </a:solidFill>
                <a:latin typeface="Calibri" panose="020F0502020204030204" pitchFamily="34" charset="0"/>
              </a:rPr>
              <a:t>Datum, Naam &amp; Handtekening</a:t>
            </a:r>
          </a:p>
        </p:txBody>
      </p:sp>
      <p:sp>
        <p:nvSpPr>
          <p:cNvPr id="7" name="Rectangle 5">
            <a:extLst>
              <a:ext uri="{FF2B5EF4-FFF2-40B4-BE49-F238E27FC236}">
                <a16:creationId xmlns:a16="http://schemas.microsoft.com/office/drawing/2014/main" id="{6F536511-9623-4F24-8F44-F6A8FF78D89D}"/>
              </a:ext>
            </a:extLst>
          </p:cNvPr>
          <p:cNvSpPr>
            <a:spLocks noChangeArrowheads="1"/>
          </p:cNvSpPr>
          <p:nvPr/>
        </p:nvSpPr>
        <p:spPr bwMode="auto">
          <a:xfrm>
            <a:off x="3191191" y="5921712"/>
            <a:ext cx="5548521" cy="685800"/>
          </a:xfrm>
          <a:prstGeom prst="rect">
            <a:avLst/>
          </a:prstGeom>
          <a:solidFill>
            <a:schemeClr val="bg1"/>
          </a:solidFill>
          <a:ln w="38100" algn="ctr">
            <a:solidFill>
              <a:srgbClr val="C0C0C0"/>
            </a:solidFill>
            <a:miter lim="800000"/>
            <a:headEnd/>
            <a:tailEnd/>
          </a:ln>
        </p:spPr>
        <p:txBody>
          <a:bodyPr/>
          <a:lstStyle/>
          <a:p>
            <a:pPr defTabSz="762000" eaLnBrk="0" hangingPunct="0"/>
            <a:r>
              <a:rPr lang="nl-NL" sz="1600" dirty="0"/>
              <a:t>-</a:t>
            </a:r>
          </a:p>
        </p:txBody>
      </p:sp>
    </p:spTree>
    <p:extLst>
      <p:ext uri="{BB962C8B-B14F-4D97-AF65-F5344CB8AC3E}">
        <p14:creationId xmlns:p14="http://schemas.microsoft.com/office/powerpoint/2010/main" val="39217019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dirty="0"/>
              <a:t>IMPROVE</a:t>
            </a:r>
            <a:br>
              <a:rPr lang="nl-NL" noProof="0" dirty="0"/>
            </a:br>
            <a:r>
              <a:rPr lang="nl-NL" noProof="0" dirty="0"/>
              <a:t>11 – </a:t>
            </a:r>
            <a:r>
              <a:rPr lang="nl-NL" dirty="0"/>
              <a:t>Bepaal optimale procesinstelling</a:t>
            </a:r>
            <a:endParaRPr lang="nl-NL" noProof="0" dirty="0"/>
          </a:p>
        </p:txBody>
      </p:sp>
      <p:sp>
        <p:nvSpPr>
          <p:cNvPr id="3" name="Tijdelijke aanduiding voor inhoud 2"/>
          <p:cNvSpPr>
            <a:spLocks noGrp="1"/>
          </p:cNvSpPr>
          <p:nvPr>
            <p:ph idx="1"/>
          </p:nvPr>
        </p:nvSpPr>
        <p:spPr/>
        <p:txBody>
          <a:bodyPr/>
          <a:lstStyle/>
          <a:p>
            <a:r>
              <a:rPr lang="nl-NL" dirty="0"/>
              <a:t>Beoogde verbeteringen / actieplan</a:t>
            </a:r>
          </a:p>
          <a:p>
            <a:pPr lvl="1"/>
            <a:r>
              <a:rPr lang="nl-NL" dirty="0"/>
              <a:t>…</a:t>
            </a:r>
          </a:p>
          <a:p>
            <a:endParaRPr lang="nl-NL" dirty="0"/>
          </a:p>
        </p:txBody>
      </p:sp>
      <p:sp>
        <p:nvSpPr>
          <p:cNvPr id="6" name="TextBox 12"/>
          <p:cNvSpPr txBox="1"/>
          <p:nvPr/>
        </p:nvSpPr>
        <p:spPr>
          <a:xfrm>
            <a:off x="685800" y="6186790"/>
            <a:ext cx="7620000" cy="338554"/>
          </a:xfrm>
          <a:prstGeom prst="rect">
            <a:avLst/>
          </a:prstGeom>
          <a:noFill/>
          <a:ln>
            <a:solidFill>
              <a:srgbClr val="C00000"/>
            </a:solidFill>
          </a:ln>
        </p:spPr>
        <p:txBody>
          <a:bodyPr wrap="square" rtlCol="0">
            <a:spAutoFit/>
          </a:bodyPr>
          <a:lstStyle/>
          <a:p>
            <a:r>
              <a:rPr lang="nl-NL" sz="1600" dirty="0">
                <a:latin typeface="+mj-lt"/>
              </a:rPr>
              <a:t>Conclusie:  </a:t>
            </a:r>
          </a:p>
        </p:txBody>
      </p:sp>
    </p:spTree>
    <p:extLst>
      <p:ext uri="{BB962C8B-B14F-4D97-AF65-F5344CB8AC3E}">
        <p14:creationId xmlns:p14="http://schemas.microsoft.com/office/powerpoint/2010/main" val="2846387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br>
              <a:rPr lang="nl-NL" noProof="0" dirty="0"/>
            </a:br>
            <a:r>
              <a:rPr lang="nl-NL" noProof="0" dirty="0"/>
              <a:t>Introductie</a:t>
            </a:r>
          </a:p>
        </p:txBody>
      </p:sp>
      <p:sp>
        <p:nvSpPr>
          <p:cNvPr id="3" name="Tijdelijke aanduiding voor inhoud 2"/>
          <p:cNvSpPr>
            <a:spLocks noGrp="1"/>
          </p:cNvSpPr>
          <p:nvPr>
            <p:ph idx="1"/>
          </p:nvPr>
        </p:nvSpPr>
        <p:spPr>
          <a:ln>
            <a:solidFill>
              <a:schemeClr val="tx1"/>
            </a:solidFill>
            <a:prstDash val="sysDash"/>
          </a:ln>
        </p:spPr>
        <p:txBody>
          <a:bodyPr/>
          <a:lstStyle/>
          <a:p>
            <a:pPr marL="173038" lvl="0" indent="-173038" eaLnBrk="0" hangingPunct="0">
              <a:spcBef>
                <a:spcPts val="438"/>
              </a:spcBef>
              <a:buClr>
                <a:srgbClr val="2D8EC1"/>
              </a:buClr>
            </a:pPr>
            <a:r>
              <a:rPr lang="nl-NL" sz="1400" i="1" kern="0" dirty="0">
                <a:solidFill>
                  <a:srgbClr val="000000"/>
                </a:solidFill>
                <a:latin typeface="Arial"/>
                <a:ea typeface="ＭＳ Ｐゴシック" pitchFamily="34" charset="-128"/>
                <a:cs typeface="Times" pitchFamily="18" charset="0"/>
              </a:rPr>
              <a:t>Doelstelling presentatie:</a:t>
            </a:r>
          </a:p>
          <a:p>
            <a:pPr marL="173038" lvl="0" indent="-173038" eaLnBrk="0" hangingPunct="0">
              <a:spcBef>
                <a:spcPts val="438"/>
              </a:spcBef>
              <a:buClr>
                <a:srgbClr val="2D8EC1"/>
              </a:buClr>
            </a:pPr>
            <a:r>
              <a:rPr lang="nl-NL" sz="1400" i="1" kern="0" dirty="0">
                <a:solidFill>
                  <a:srgbClr val="000000"/>
                </a:solidFill>
                <a:latin typeface="Arial"/>
                <a:ea typeface="ＭＳ Ｐゴシック" pitchFamily="34" charset="-128"/>
                <a:cs typeface="Times" pitchFamily="18" charset="0"/>
              </a:rPr>
              <a:t> </a:t>
            </a:r>
          </a:p>
          <a:p>
            <a:pPr marL="911225" lvl="3" indent="-342900" eaLnBrk="0" hangingPunct="0">
              <a:spcBef>
                <a:spcPts val="25"/>
              </a:spcBef>
              <a:buClr>
                <a:srgbClr val="333399"/>
              </a:buClr>
              <a:buSzTx/>
              <a:buFontTx/>
              <a:buAutoNum type="arabicPeriod"/>
            </a:pPr>
            <a:r>
              <a:rPr lang="nl-NL" i="1" kern="0" dirty="0">
                <a:solidFill>
                  <a:srgbClr val="000000"/>
                </a:solidFill>
                <a:latin typeface="Arial"/>
                <a:ea typeface="Geneva"/>
                <a:cs typeface="Times" pitchFamily="18" charset="0"/>
              </a:rPr>
              <a:t>Om het project in te dienen voor certificering door de LSSA</a:t>
            </a:r>
          </a:p>
          <a:p>
            <a:pPr marL="911225" lvl="3" indent="-342900" eaLnBrk="0" hangingPunct="0">
              <a:spcBef>
                <a:spcPts val="25"/>
              </a:spcBef>
              <a:buClr>
                <a:srgbClr val="333399"/>
              </a:buClr>
              <a:buSzTx/>
              <a:buFontTx/>
              <a:buAutoNum type="arabicPeriod"/>
            </a:pPr>
            <a:r>
              <a:rPr lang="nl-NL" i="1" kern="0" dirty="0">
                <a:solidFill>
                  <a:srgbClr val="000000"/>
                </a:solidFill>
                <a:latin typeface="Arial"/>
                <a:ea typeface="Geneva"/>
                <a:cs typeface="Times" pitchFamily="18" charset="0"/>
              </a:rPr>
              <a:t>Om het project in de eigen organisatie te presenteren</a:t>
            </a:r>
          </a:p>
          <a:p>
            <a:pPr marL="173038" lvl="0" indent="-173038" eaLnBrk="0" hangingPunct="0">
              <a:spcBef>
                <a:spcPts val="438"/>
              </a:spcBef>
              <a:buClr>
                <a:srgbClr val="2D8EC1"/>
              </a:buClr>
              <a:buFontTx/>
              <a:buChar char="•"/>
            </a:pPr>
            <a:endParaRPr lang="nl-NL" sz="1400" i="1" kern="0" dirty="0">
              <a:solidFill>
                <a:srgbClr val="000000"/>
              </a:solidFill>
              <a:latin typeface="Arial"/>
              <a:ea typeface="ＭＳ Ｐゴシック" pitchFamily="34" charset="-128"/>
              <a:cs typeface="Times" pitchFamily="18" charset="0"/>
            </a:endParaRPr>
          </a:p>
          <a:p>
            <a:pPr marL="173038" lvl="0" indent="-173038" eaLnBrk="0" hangingPunct="0">
              <a:spcBef>
                <a:spcPts val="438"/>
              </a:spcBef>
              <a:buClr>
                <a:srgbClr val="2D8EC1"/>
              </a:buClr>
              <a:buFontTx/>
              <a:buChar char="•"/>
            </a:pPr>
            <a:endParaRPr lang="nl-NL" sz="1400" i="1" kern="0" dirty="0">
              <a:solidFill>
                <a:srgbClr val="000000"/>
              </a:solidFill>
              <a:latin typeface="Arial"/>
              <a:ea typeface="ＭＳ Ｐゴシック" pitchFamily="34" charset="-128"/>
              <a:cs typeface="Times" pitchFamily="18" charset="0"/>
            </a:endParaRPr>
          </a:p>
          <a:p>
            <a:pPr marL="173038" lvl="0" indent="-173038" eaLnBrk="0" hangingPunct="0">
              <a:spcBef>
                <a:spcPts val="438"/>
              </a:spcBef>
              <a:buClr>
                <a:srgbClr val="2D8EC1"/>
              </a:buClr>
            </a:pPr>
            <a:r>
              <a:rPr lang="nl-NL" sz="1400" i="1" kern="0" dirty="0">
                <a:solidFill>
                  <a:srgbClr val="000000"/>
                </a:solidFill>
                <a:latin typeface="Arial"/>
                <a:ea typeface="ＭＳ Ｐゴシック" pitchFamily="34" charset="-128"/>
                <a:cs typeface="Times" pitchFamily="18" charset="0"/>
              </a:rPr>
              <a:t>Richtlijnen:</a:t>
            </a:r>
          </a:p>
          <a:p>
            <a:pPr marL="173038" lvl="0" indent="-173038" eaLnBrk="0" hangingPunct="0">
              <a:spcBef>
                <a:spcPts val="438"/>
              </a:spcBef>
              <a:buClr>
                <a:srgbClr val="2D8EC1"/>
              </a:buClr>
            </a:pPr>
            <a:endParaRPr lang="nl-NL" sz="1400" i="1" kern="0" dirty="0">
              <a:solidFill>
                <a:srgbClr val="000000"/>
              </a:solidFill>
              <a:latin typeface="Arial"/>
              <a:ea typeface="ＭＳ Ｐゴシック" pitchFamily="34" charset="-128"/>
              <a:cs typeface="Times" pitchFamily="18" charset="0"/>
            </a:endParaRPr>
          </a:p>
          <a:p>
            <a:pPr marL="173038" lvl="0" indent="-173038" eaLnBrk="0" hangingPunct="0">
              <a:spcBef>
                <a:spcPts val="438"/>
              </a:spcBef>
              <a:buClr>
                <a:srgbClr val="333399"/>
              </a:buClr>
              <a:buFontTx/>
              <a:buChar char="•"/>
            </a:pPr>
            <a:r>
              <a:rPr lang="nl-NL" sz="1400" i="1" kern="0" dirty="0">
                <a:solidFill>
                  <a:srgbClr val="000000"/>
                </a:solidFill>
                <a:latin typeface="Arial"/>
                <a:ea typeface="ＭＳ Ｐゴシック" pitchFamily="34" charset="-128"/>
                <a:cs typeface="Times" pitchFamily="18" charset="0"/>
              </a:rPr>
              <a:t>De gevolgde aanpak moet goed te volgen zijn voor mensen met kennis van Lean Six Sigma</a:t>
            </a:r>
          </a:p>
          <a:p>
            <a:pPr marL="173038" indent="-173038" eaLnBrk="0" hangingPunct="0">
              <a:spcBef>
                <a:spcPts val="438"/>
              </a:spcBef>
              <a:buClr>
                <a:srgbClr val="333399"/>
              </a:buClr>
              <a:buFontTx/>
              <a:buChar char="•"/>
            </a:pPr>
            <a:r>
              <a:rPr lang="nl-NL" sz="1400" i="1" kern="0" dirty="0">
                <a:solidFill>
                  <a:srgbClr val="000000"/>
                </a:solidFill>
                <a:latin typeface="Arial"/>
                <a:ea typeface="ＭＳ Ｐゴシック" pitchFamily="34" charset="-128"/>
                <a:cs typeface="Times" pitchFamily="18" charset="0"/>
              </a:rPr>
              <a:t>In de notities (speaker notes) staan bij verschillende onderdelen een aantal vragen en acties, lees deze goed door en beantwoord de vragen zorgvuldig</a:t>
            </a:r>
          </a:p>
          <a:p>
            <a:pPr marL="173038" lvl="0" indent="-173038" eaLnBrk="0" hangingPunct="0">
              <a:spcBef>
                <a:spcPts val="438"/>
              </a:spcBef>
              <a:buClr>
                <a:srgbClr val="333399"/>
              </a:buClr>
              <a:buFontTx/>
              <a:buChar char="•"/>
            </a:pPr>
            <a:r>
              <a:rPr lang="nl-NL" sz="1400" i="1" kern="0" dirty="0">
                <a:solidFill>
                  <a:srgbClr val="000000"/>
                </a:solidFill>
                <a:latin typeface="Arial"/>
                <a:ea typeface="ＭＳ Ｐゴシック" pitchFamily="34" charset="-128"/>
                <a:cs typeface="Times" pitchFamily="18" charset="0"/>
              </a:rPr>
              <a:t>De self-assessment slides moeten ingevuld zijn als u het project indient</a:t>
            </a:r>
          </a:p>
          <a:p>
            <a:pPr marL="173038" lvl="0" indent="-173038" eaLnBrk="0" hangingPunct="0">
              <a:spcBef>
                <a:spcPts val="438"/>
              </a:spcBef>
              <a:buClr>
                <a:srgbClr val="333399"/>
              </a:buClr>
              <a:buFontTx/>
              <a:buChar char="•"/>
            </a:pPr>
            <a:r>
              <a:rPr lang="nl-NL" sz="1400" i="1" kern="0" dirty="0">
                <a:solidFill>
                  <a:srgbClr val="000000"/>
                </a:solidFill>
                <a:latin typeface="Arial"/>
                <a:ea typeface="ＭＳ Ｐゴシック" pitchFamily="34" charset="-128"/>
                <a:cs typeface="Times" pitchFamily="18" charset="0"/>
              </a:rPr>
              <a:t>Conclusies en beslissingen moeten duidelijk zijn</a:t>
            </a:r>
          </a:p>
          <a:p>
            <a:pPr marL="173038" lvl="0" indent="-173038" eaLnBrk="0" hangingPunct="0">
              <a:spcBef>
                <a:spcPts val="438"/>
              </a:spcBef>
              <a:buClr>
                <a:srgbClr val="333399"/>
              </a:buClr>
              <a:buFontTx/>
              <a:buChar char="•"/>
            </a:pPr>
            <a:r>
              <a:rPr lang="nl-NL" sz="1400" i="1" kern="0" dirty="0">
                <a:solidFill>
                  <a:srgbClr val="000000"/>
                </a:solidFill>
                <a:latin typeface="Arial"/>
                <a:ea typeface="ＭＳ Ｐゴシック" pitchFamily="34" charset="-128"/>
                <a:cs typeface="Times" pitchFamily="18" charset="0"/>
              </a:rPr>
              <a:t>Richtlijn is om maximaal 25 slides te gebruiken (voor indiening bij de LSSA)</a:t>
            </a:r>
          </a:p>
          <a:p>
            <a:pPr marL="173038" lvl="0" indent="-173038" eaLnBrk="0" hangingPunct="0">
              <a:spcBef>
                <a:spcPts val="438"/>
              </a:spcBef>
              <a:buClr>
                <a:srgbClr val="333399"/>
              </a:buClr>
              <a:buFontTx/>
              <a:buChar char="•"/>
            </a:pPr>
            <a:r>
              <a:rPr lang="nl-NL" sz="1400" i="1" kern="0" dirty="0">
                <a:solidFill>
                  <a:srgbClr val="000000"/>
                </a:solidFill>
                <a:latin typeface="Arial"/>
                <a:ea typeface="ＭＳ Ｐゴシック" pitchFamily="34" charset="-128"/>
                <a:cs typeface="Times" pitchFamily="18" charset="0"/>
              </a:rPr>
              <a:t>Eventuele back up slides worden in de beoordeling niet meegenomen</a:t>
            </a:r>
          </a:p>
          <a:p>
            <a:pPr marL="0" lvl="0" indent="0" eaLnBrk="0" hangingPunct="0">
              <a:spcBef>
                <a:spcPts val="438"/>
              </a:spcBef>
              <a:buClr>
                <a:srgbClr val="2D8EC1"/>
              </a:buClr>
            </a:pPr>
            <a:endParaRPr lang="nl-NL" sz="1800" i="1" kern="0" dirty="0">
              <a:solidFill>
                <a:srgbClr val="000000"/>
              </a:solidFill>
              <a:latin typeface="Arial"/>
              <a:ea typeface="ＭＳ Ｐゴシック" pitchFamily="34" charset="-128"/>
              <a:cs typeface="Times" pitchFamily="18" charset="0"/>
            </a:endParaRPr>
          </a:p>
          <a:p>
            <a:pPr marL="0" lvl="0" indent="0" eaLnBrk="0" hangingPunct="0">
              <a:spcBef>
                <a:spcPts val="438"/>
              </a:spcBef>
              <a:buClr>
                <a:srgbClr val="2D8EC1"/>
              </a:buClr>
            </a:pPr>
            <a:endParaRPr lang="nl-NL" sz="1800" i="1" kern="0" dirty="0">
              <a:solidFill>
                <a:srgbClr val="000000"/>
              </a:solidFill>
              <a:latin typeface="Arial"/>
              <a:ea typeface="ＭＳ Ｐゴシック" pitchFamily="34" charset="-128"/>
              <a:cs typeface="Times" pitchFamily="18" charset="0"/>
            </a:endParaRPr>
          </a:p>
          <a:p>
            <a:pPr marL="0" indent="0" algn="ctr" eaLnBrk="0" hangingPunct="0">
              <a:spcBef>
                <a:spcPts val="438"/>
              </a:spcBef>
              <a:buClr>
                <a:srgbClr val="2D8EC1"/>
              </a:buClr>
            </a:pPr>
            <a:r>
              <a:rPr lang="nl-NL" b="1" i="1" kern="0" dirty="0">
                <a:solidFill>
                  <a:srgbClr val="000000"/>
                </a:solidFill>
                <a:latin typeface="Arial"/>
                <a:ea typeface="ＭＳ Ｐゴシック" pitchFamily="34" charset="-128"/>
                <a:cs typeface="Times" pitchFamily="18" charset="0"/>
              </a:rPr>
              <a:t>Verwijder deze slide vóór het inleveren.</a:t>
            </a:r>
          </a:p>
          <a:p>
            <a:pPr marL="0" lvl="0" indent="0" eaLnBrk="0" hangingPunct="0">
              <a:spcBef>
                <a:spcPts val="438"/>
              </a:spcBef>
              <a:buClr>
                <a:srgbClr val="2D8EC1"/>
              </a:buClr>
            </a:pPr>
            <a:endParaRPr lang="nl-NL" sz="1800" i="1" kern="0" dirty="0">
              <a:solidFill>
                <a:srgbClr val="000000"/>
              </a:solidFill>
              <a:latin typeface="Arial"/>
              <a:ea typeface="ＭＳ Ｐゴシック" pitchFamily="34" charset="-128"/>
              <a:cs typeface="Times" pitchFamily="18" charset="0"/>
            </a:endParaRPr>
          </a:p>
          <a:p>
            <a:pPr marL="173038" lvl="0" indent="-173038" eaLnBrk="0" hangingPunct="0">
              <a:spcBef>
                <a:spcPts val="438"/>
              </a:spcBef>
              <a:buClr>
                <a:srgbClr val="2D8EC1"/>
              </a:buClr>
              <a:buFontTx/>
              <a:buChar char="•"/>
            </a:pPr>
            <a:endParaRPr lang="nl-NL" sz="1800" i="1" kern="0" dirty="0">
              <a:solidFill>
                <a:srgbClr val="000000"/>
              </a:solidFill>
              <a:latin typeface="Arial"/>
              <a:ea typeface="ＭＳ Ｐゴシック" pitchFamily="34" charset="-128"/>
              <a:cs typeface="Times" pitchFamily="18" charset="0"/>
            </a:endParaRPr>
          </a:p>
        </p:txBody>
      </p:sp>
    </p:spTree>
    <p:extLst>
      <p:ext uri="{BB962C8B-B14F-4D97-AF65-F5344CB8AC3E}">
        <p14:creationId xmlns:p14="http://schemas.microsoft.com/office/powerpoint/2010/main" val="30376694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20724" y="238125"/>
            <a:ext cx="6803603" cy="600075"/>
          </a:xfrm>
        </p:spPr>
        <p:txBody>
          <a:bodyPr/>
          <a:lstStyle/>
          <a:p>
            <a:r>
              <a:rPr lang="nl-NL" noProof="0" dirty="0"/>
              <a:t>IMPROVE</a:t>
            </a:r>
            <a:br>
              <a:rPr lang="nl-NL" noProof="0" dirty="0"/>
            </a:br>
            <a:r>
              <a:rPr lang="nl-NL" noProof="0" dirty="0"/>
              <a:t>12 – </a:t>
            </a:r>
            <a:r>
              <a:rPr lang="nl-NL" dirty="0"/>
              <a:t>Implementeer voorgestelde verbetering</a:t>
            </a:r>
            <a:endParaRPr lang="nl-NL" noProof="0" dirty="0"/>
          </a:p>
        </p:txBody>
      </p:sp>
      <p:sp>
        <p:nvSpPr>
          <p:cNvPr id="3" name="Tijdelijke aanduiding voor inhoud 2"/>
          <p:cNvSpPr>
            <a:spLocks noGrp="1"/>
          </p:cNvSpPr>
          <p:nvPr>
            <p:ph idx="1"/>
          </p:nvPr>
        </p:nvSpPr>
        <p:spPr/>
        <p:txBody>
          <a:bodyPr/>
          <a:lstStyle/>
          <a:p>
            <a:r>
              <a:rPr lang="nl-NL" dirty="0"/>
              <a:t>Geïmplementeerde / gerealiseerde verbeteringen</a:t>
            </a:r>
          </a:p>
          <a:p>
            <a:pPr lvl="1"/>
            <a:r>
              <a:rPr lang="nl-NL" dirty="0"/>
              <a:t>…</a:t>
            </a:r>
          </a:p>
          <a:p>
            <a:endParaRPr lang="nl-NL" dirty="0"/>
          </a:p>
        </p:txBody>
      </p:sp>
      <p:sp>
        <p:nvSpPr>
          <p:cNvPr id="6" name="TextBox 12"/>
          <p:cNvSpPr txBox="1"/>
          <p:nvPr/>
        </p:nvSpPr>
        <p:spPr>
          <a:xfrm>
            <a:off x="685800" y="6186790"/>
            <a:ext cx="7620000" cy="338554"/>
          </a:xfrm>
          <a:prstGeom prst="rect">
            <a:avLst/>
          </a:prstGeom>
          <a:noFill/>
          <a:ln>
            <a:solidFill>
              <a:srgbClr val="C00000"/>
            </a:solidFill>
          </a:ln>
        </p:spPr>
        <p:txBody>
          <a:bodyPr wrap="square" rtlCol="0">
            <a:spAutoFit/>
          </a:bodyPr>
          <a:lstStyle/>
          <a:p>
            <a:r>
              <a:rPr lang="nl-NL" sz="1600" dirty="0">
                <a:latin typeface="+mj-lt"/>
              </a:rPr>
              <a:t>Conclusie:  </a:t>
            </a:r>
          </a:p>
        </p:txBody>
      </p:sp>
    </p:spTree>
    <p:extLst>
      <p:ext uri="{BB962C8B-B14F-4D97-AF65-F5344CB8AC3E}">
        <p14:creationId xmlns:p14="http://schemas.microsoft.com/office/powerpoint/2010/main" val="3467067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dirty="0"/>
              <a:t>IMPROVE</a:t>
            </a:r>
            <a:br>
              <a:rPr lang="nl-NL" noProof="0" dirty="0"/>
            </a:br>
            <a:r>
              <a:rPr lang="nl-NL" noProof="0" dirty="0"/>
              <a:t>13 – </a:t>
            </a:r>
            <a:r>
              <a:rPr lang="nl-NL" dirty="0"/>
              <a:t>Valideer ingevoerde verbetering</a:t>
            </a:r>
            <a:endParaRPr lang="nl-NL" noProof="0" dirty="0"/>
          </a:p>
        </p:txBody>
      </p:sp>
      <p:sp>
        <p:nvSpPr>
          <p:cNvPr id="3" name="Tijdelijke aanduiding voor inhoud 2"/>
          <p:cNvSpPr>
            <a:spLocks noGrp="1"/>
          </p:cNvSpPr>
          <p:nvPr>
            <p:ph idx="1"/>
          </p:nvPr>
        </p:nvSpPr>
        <p:spPr/>
        <p:txBody>
          <a:bodyPr/>
          <a:lstStyle/>
          <a:p>
            <a:r>
              <a:rPr lang="nl-NL" dirty="0"/>
              <a:t>Performance verbeterde proces</a:t>
            </a:r>
          </a:p>
          <a:p>
            <a:pPr lvl="1"/>
            <a:r>
              <a:rPr lang="nl-NL" dirty="0"/>
              <a:t>…</a:t>
            </a:r>
          </a:p>
          <a:p>
            <a:endParaRPr lang="nl-NL" dirty="0"/>
          </a:p>
        </p:txBody>
      </p:sp>
      <p:sp>
        <p:nvSpPr>
          <p:cNvPr id="6" name="TextBox 12"/>
          <p:cNvSpPr txBox="1"/>
          <p:nvPr/>
        </p:nvSpPr>
        <p:spPr>
          <a:xfrm>
            <a:off x="685800" y="6186790"/>
            <a:ext cx="7620000" cy="338554"/>
          </a:xfrm>
          <a:prstGeom prst="rect">
            <a:avLst/>
          </a:prstGeom>
          <a:noFill/>
          <a:ln>
            <a:solidFill>
              <a:srgbClr val="C00000"/>
            </a:solidFill>
          </a:ln>
        </p:spPr>
        <p:txBody>
          <a:bodyPr wrap="square" rtlCol="0">
            <a:spAutoFit/>
          </a:bodyPr>
          <a:lstStyle/>
          <a:p>
            <a:r>
              <a:rPr lang="nl-NL" sz="1600" dirty="0">
                <a:latin typeface="+mj-lt"/>
              </a:rPr>
              <a:t>Conclusie:  </a:t>
            </a:r>
          </a:p>
        </p:txBody>
      </p:sp>
    </p:spTree>
    <p:extLst>
      <p:ext uri="{BB962C8B-B14F-4D97-AF65-F5344CB8AC3E}">
        <p14:creationId xmlns:p14="http://schemas.microsoft.com/office/powerpoint/2010/main" val="21672098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dirty="0"/>
              <a:t>IMPROVE</a:t>
            </a:r>
            <a:br>
              <a:rPr lang="nl-NL" noProof="0" dirty="0"/>
            </a:br>
            <a:r>
              <a:rPr lang="nl-NL" noProof="0" dirty="0"/>
              <a:t>Assessment</a:t>
            </a:r>
          </a:p>
        </p:txBody>
      </p:sp>
      <p:sp>
        <p:nvSpPr>
          <p:cNvPr id="4" name="Tijdelijke aanduiding voor inhoud 3"/>
          <p:cNvSpPr>
            <a:spLocks noGrp="1"/>
          </p:cNvSpPr>
          <p:nvPr>
            <p:ph idx="1"/>
          </p:nvPr>
        </p:nvSpPr>
        <p:spPr/>
        <p:txBody>
          <a:bodyPr/>
          <a:lstStyle/>
          <a:p>
            <a:r>
              <a:rPr lang="nl-NL" noProof="0" dirty="0"/>
              <a:t>Self Assessment</a:t>
            </a:r>
          </a:p>
          <a:p>
            <a:endParaRPr lang="nl-NL" noProof="0" dirty="0"/>
          </a:p>
          <a:p>
            <a:endParaRPr lang="nl-NL" noProof="0" dirty="0"/>
          </a:p>
          <a:p>
            <a:endParaRPr lang="nl-NL" noProof="0" dirty="0"/>
          </a:p>
          <a:p>
            <a:endParaRPr lang="nl-NL" noProof="0" dirty="0"/>
          </a:p>
          <a:p>
            <a:endParaRPr lang="nl-NL" noProof="0" dirty="0"/>
          </a:p>
          <a:p>
            <a:endParaRPr lang="nl-NL" noProof="0" dirty="0"/>
          </a:p>
          <a:p>
            <a:endParaRPr lang="nl-NL" noProof="0" dirty="0"/>
          </a:p>
          <a:p>
            <a:endParaRPr lang="nl-NL" noProof="0" dirty="0"/>
          </a:p>
        </p:txBody>
      </p:sp>
      <p:graphicFrame>
        <p:nvGraphicFramePr>
          <p:cNvPr id="6" name="Tabel 5">
            <a:extLst>
              <a:ext uri="{FF2B5EF4-FFF2-40B4-BE49-F238E27FC236}">
                <a16:creationId xmlns:a16="http://schemas.microsoft.com/office/drawing/2014/main" id="{C4926BC4-093B-4DEB-BCD0-04E00CCF044F}"/>
              </a:ext>
            </a:extLst>
          </p:cNvPr>
          <p:cNvGraphicFramePr>
            <a:graphicFrameLocks noGrp="1"/>
          </p:cNvGraphicFramePr>
          <p:nvPr>
            <p:extLst>
              <p:ext uri="{D42A27DB-BD31-4B8C-83A1-F6EECF244321}">
                <p14:modId xmlns:p14="http://schemas.microsoft.com/office/powerpoint/2010/main" val="2381826587"/>
              </p:ext>
            </p:extLst>
          </p:nvPr>
        </p:nvGraphicFramePr>
        <p:xfrm>
          <a:off x="720724" y="1302586"/>
          <a:ext cx="7920037" cy="1593322"/>
        </p:xfrm>
        <a:graphic>
          <a:graphicData uri="http://schemas.openxmlformats.org/drawingml/2006/table">
            <a:tbl>
              <a:tblPr/>
              <a:tblGrid>
                <a:gridCol w="538908">
                  <a:extLst>
                    <a:ext uri="{9D8B030D-6E8A-4147-A177-3AD203B41FA5}">
                      <a16:colId xmlns:a16="http://schemas.microsoft.com/office/drawing/2014/main" val="876127128"/>
                    </a:ext>
                  </a:extLst>
                </a:gridCol>
                <a:gridCol w="432048">
                  <a:extLst>
                    <a:ext uri="{9D8B030D-6E8A-4147-A177-3AD203B41FA5}">
                      <a16:colId xmlns:a16="http://schemas.microsoft.com/office/drawing/2014/main" val="3340362502"/>
                    </a:ext>
                  </a:extLst>
                </a:gridCol>
                <a:gridCol w="5832648">
                  <a:extLst>
                    <a:ext uri="{9D8B030D-6E8A-4147-A177-3AD203B41FA5}">
                      <a16:colId xmlns:a16="http://schemas.microsoft.com/office/drawing/2014/main" val="1616214685"/>
                    </a:ext>
                  </a:extLst>
                </a:gridCol>
                <a:gridCol w="360040">
                  <a:extLst>
                    <a:ext uri="{9D8B030D-6E8A-4147-A177-3AD203B41FA5}">
                      <a16:colId xmlns:a16="http://schemas.microsoft.com/office/drawing/2014/main" val="36488626"/>
                    </a:ext>
                  </a:extLst>
                </a:gridCol>
                <a:gridCol w="360040">
                  <a:extLst>
                    <a:ext uri="{9D8B030D-6E8A-4147-A177-3AD203B41FA5}">
                      <a16:colId xmlns:a16="http://schemas.microsoft.com/office/drawing/2014/main" val="1841572593"/>
                    </a:ext>
                  </a:extLst>
                </a:gridCol>
                <a:gridCol w="396353">
                  <a:extLst>
                    <a:ext uri="{9D8B030D-6E8A-4147-A177-3AD203B41FA5}">
                      <a16:colId xmlns:a16="http://schemas.microsoft.com/office/drawing/2014/main" val="3175500843"/>
                    </a:ext>
                  </a:extLst>
                </a:gridCol>
              </a:tblGrid>
              <a:tr h="758262">
                <a:tc>
                  <a:txBody>
                    <a:bodyPr/>
                    <a:lstStyle/>
                    <a:p>
                      <a:pPr algn="l" fontAlgn="b"/>
                      <a:endParaRPr lang="en-US" sz="1000" b="0" i="0" u="none" strike="noStrike" dirty="0">
                        <a:effectLst/>
                        <a:latin typeface="Calibri" panose="020F0502020204030204" pitchFamily="34" charset="0"/>
                      </a:endParaRPr>
                    </a:p>
                  </a:txBody>
                  <a:tcPr marL="5010" marR="5010" marT="501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effectLst/>
                        <a:latin typeface="Calibri" panose="020F0502020204030204" pitchFamily="34" charset="0"/>
                      </a:endParaRPr>
                    </a:p>
                  </a:txBody>
                  <a:tcPr marL="5010" marR="5010" marT="501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dirty="0">
                        <a:effectLst/>
                        <a:latin typeface="Calibri" panose="020F0502020204030204" pitchFamily="34" charset="0"/>
                      </a:endParaRPr>
                    </a:p>
                  </a:txBody>
                  <a:tcPr marL="5010" marR="5010" marT="5010" marB="0" anchor="b">
                    <a:lnL>
                      <a:noFill/>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Correct</a:t>
                      </a:r>
                    </a:p>
                  </a:txBody>
                  <a:tcPr marL="5010" marR="5010" marT="501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N.v.t. </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(6 Sigma)</a:t>
                      </a:r>
                    </a:p>
                  </a:txBody>
                  <a:tcPr marL="5010" marR="5010" marT="501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N.v.t. </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(Lean)</a:t>
                      </a:r>
                    </a:p>
                  </a:txBody>
                  <a:tcPr marL="5010" marR="5010" marT="501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0690563"/>
                  </a:ext>
                </a:extLst>
              </a:tr>
              <a:tr h="115236">
                <a:tc rowSpan="5">
                  <a:txBody>
                    <a:bodyPr/>
                    <a:lstStyle/>
                    <a:p>
                      <a:pPr algn="ctr" rtl="0" fontAlgn="ctr"/>
                      <a:r>
                        <a:rPr lang="en-US" sz="1000" b="1" i="0" u="none" strike="noStrike" dirty="0">
                          <a:solidFill>
                            <a:srgbClr val="000000"/>
                          </a:solidFill>
                          <a:effectLst/>
                          <a:latin typeface="Calibri" panose="020F0502020204030204" pitchFamily="34" charset="0"/>
                        </a:rPr>
                        <a:t>Improve</a:t>
                      </a:r>
                    </a:p>
                  </a:txBody>
                  <a:tcPr marL="5010" marR="5010" marT="501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1</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nl-NL" sz="1000" b="0" i="0" u="none" strike="noStrike" dirty="0">
                          <a:effectLst/>
                          <a:latin typeface="Calibri" panose="020F0502020204030204" pitchFamily="34" charset="0"/>
                        </a:rPr>
                        <a:t>Risico's zijn in kaart gebracht en geadresseerd (b.v. pFMEA).</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dirty="0">
                        <a:effectLst/>
                        <a:latin typeface="Calibri" panose="020F0502020204030204" pitchFamily="34" charset="0"/>
                      </a:endParaRP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5003202"/>
                  </a:ext>
                </a:extLst>
              </a:tr>
              <a:tr h="115236">
                <a:tc vMerge="1">
                  <a:txBody>
                    <a:bodyPr/>
                    <a:lstStyle/>
                    <a:p>
                      <a:endParaRPr lang="en-US"/>
                    </a:p>
                  </a:txBody>
                  <a:tcPr/>
                </a:tc>
                <a:tc>
                  <a:txBody>
                    <a:bodyPr/>
                    <a:lstStyle/>
                    <a:p>
                      <a:pPr algn="ctr" fontAlgn="ctr"/>
                      <a:r>
                        <a:rPr lang="en-US" sz="1000" b="0" i="0" u="none" strike="noStrike" dirty="0">
                          <a:solidFill>
                            <a:srgbClr val="000000"/>
                          </a:solidFill>
                          <a:effectLst/>
                          <a:latin typeface="Calibri" panose="020F0502020204030204" pitchFamily="34" charset="0"/>
                        </a:rPr>
                        <a:t>2</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nl-NL" sz="1000" b="0" i="0" u="none" strike="noStrike" dirty="0">
                          <a:effectLst/>
                          <a:latin typeface="Calibri" panose="020F0502020204030204" pitchFamily="34" charset="0"/>
                        </a:rPr>
                        <a:t>Het verbeterde proces voldoet aan de specificaties van de VOC en VOB.</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dirty="0">
                        <a:effectLst/>
                        <a:latin typeface="Calibri" panose="020F0502020204030204" pitchFamily="34" charset="0"/>
                      </a:endParaRP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48462952"/>
                  </a:ext>
                </a:extLst>
              </a:tr>
              <a:tr h="115236">
                <a:tc vMerge="1">
                  <a:txBody>
                    <a:bodyPr/>
                    <a:lstStyle/>
                    <a:p>
                      <a:endParaRPr lang="en-US"/>
                    </a:p>
                  </a:txBody>
                  <a:tcPr/>
                </a:tc>
                <a:tc>
                  <a:txBody>
                    <a:bodyPr/>
                    <a:lstStyle/>
                    <a:p>
                      <a:pPr algn="ctr" fontAlgn="ctr"/>
                      <a:r>
                        <a:rPr lang="en-US" sz="1000" b="0" i="0" u="none" strike="noStrike" dirty="0">
                          <a:solidFill>
                            <a:srgbClr val="000000"/>
                          </a:solidFill>
                          <a:effectLst/>
                          <a:latin typeface="Calibri" panose="020F0502020204030204" pitchFamily="34" charset="0"/>
                        </a:rPr>
                        <a:t>3</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l-NL" sz="1000" b="0" i="0" u="none" strike="noStrike" dirty="0">
                          <a:effectLst/>
                          <a:latin typeface="Calibri" panose="020F0502020204030204" pitchFamily="34" charset="0"/>
                        </a:rPr>
                        <a:t>Er is een duidelijk communicatie- en actieplan richting de stakeholders.</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dirty="0">
                        <a:effectLst/>
                        <a:latin typeface="Calibri" panose="020F0502020204030204" pitchFamily="34" charset="0"/>
                      </a:endParaRP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25981488"/>
                  </a:ext>
                </a:extLst>
              </a:tr>
              <a:tr h="115236">
                <a:tc vMerge="1">
                  <a:txBody>
                    <a:bodyPr/>
                    <a:lstStyle/>
                    <a:p>
                      <a:endParaRPr lang="en-US"/>
                    </a:p>
                  </a:txBody>
                  <a:tcPr/>
                </a:tc>
                <a:tc>
                  <a:txBody>
                    <a:bodyPr/>
                    <a:lstStyle/>
                    <a:p>
                      <a:pPr algn="ctr" fontAlgn="ctr"/>
                      <a:r>
                        <a:rPr lang="en-US" sz="1000" b="0" i="0" u="none" strike="noStrike" dirty="0">
                          <a:solidFill>
                            <a:srgbClr val="000000"/>
                          </a:solidFill>
                          <a:effectLst/>
                          <a:latin typeface="Calibri" panose="020F0502020204030204" pitchFamily="34" charset="0"/>
                        </a:rPr>
                        <a:t>4</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l-NL" sz="1000" b="0" i="0" u="none" strike="noStrike" dirty="0">
                          <a:effectLst/>
                          <a:latin typeface="Calibri" panose="020F0502020204030204" pitchFamily="34" charset="0"/>
                        </a:rPr>
                        <a:t>De opdrachtgever (Champion) heeft de verbetervoorstellen goedgekeurd.</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dirty="0">
                        <a:effectLst/>
                        <a:latin typeface="Calibri" panose="020F0502020204030204" pitchFamily="34" charset="0"/>
                      </a:endParaRP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58956856"/>
                  </a:ext>
                </a:extLst>
              </a:tr>
              <a:tr h="205420">
                <a:tc vMerge="1">
                  <a:txBody>
                    <a:bodyPr/>
                    <a:lstStyle/>
                    <a:p>
                      <a:endParaRPr lang="en-US"/>
                    </a:p>
                  </a:txBody>
                  <a:tcPr/>
                </a:tc>
                <a:tc>
                  <a:txBody>
                    <a:bodyPr/>
                    <a:lstStyle/>
                    <a:p>
                      <a:pPr algn="ctr" fontAlgn="ctr"/>
                      <a:r>
                        <a:rPr lang="en-US" sz="1000" b="0" i="0" u="none" strike="noStrike" dirty="0">
                          <a:solidFill>
                            <a:srgbClr val="000000"/>
                          </a:solidFill>
                          <a:effectLst/>
                          <a:latin typeface="Calibri" panose="020F0502020204030204" pitchFamily="34" charset="0"/>
                        </a:rPr>
                        <a:t>5</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nl-NL" sz="1000" b="0" i="0" u="none" strike="noStrike" dirty="0">
                          <a:effectLst/>
                          <a:latin typeface="Calibri" panose="020F0502020204030204" pitchFamily="34" charset="0"/>
                        </a:rPr>
                        <a:t>Er is een aantoonbare verbetering van de CTQ t.o.v. de nulmeting (Capability studie indien nodig).</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2163336"/>
                  </a:ext>
                </a:extLst>
              </a:tr>
            </a:tbl>
          </a:graphicData>
        </a:graphic>
      </p:graphicFrame>
      <p:sp>
        <p:nvSpPr>
          <p:cNvPr id="5" name="Rectangle 4">
            <a:extLst>
              <a:ext uri="{FF2B5EF4-FFF2-40B4-BE49-F238E27FC236}">
                <a16:creationId xmlns:a16="http://schemas.microsoft.com/office/drawing/2014/main" id="{F6DA5CE9-8481-4C05-B3EC-FF94C7AEE8E9}"/>
              </a:ext>
            </a:extLst>
          </p:cNvPr>
          <p:cNvSpPr>
            <a:spLocks noChangeArrowheads="1"/>
          </p:cNvSpPr>
          <p:nvPr/>
        </p:nvSpPr>
        <p:spPr bwMode="auto">
          <a:xfrm>
            <a:off x="781008" y="5921712"/>
            <a:ext cx="2401431" cy="68580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defTabSz="762000" eaLnBrk="0" hangingPunct="0"/>
            <a:r>
              <a:rPr lang="nl-NL" sz="2000" dirty="0" err="1">
                <a:solidFill>
                  <a:schemeClr val="bg1"/>
                </a:solidFill>
                <a:latin typeface="Calibri" panose="020F0502020204030204" pitchFamily="34" charset="0"/>
              </a:rPr>
              <a:t>Champion</a:t>
            </a:r>
            <a:r>
              <a:rPr lang="nl-NL" sz="2000">
                <a:solidFill>
                  <a:schemeClr val="bg1"/>
                </a:solidFill>
                <a:latin typeface="Calibri" panose="020F0502020204030204" pitchFamily="34" charset="0"/>
              </a:rPr>
              <a:t>:</a:t>
            </a:r>
            <a:endParaRPr lang="nl-NL" sz="2000" dirty="0">
              <a:solidFill>
                <a:schemeClr val="bg1"/>
              </a:solidFill>
              <a:latin typeface="Calibri" panose="020F0502020204030204" pitchFamily="34" charset="0"/>
            </a:endParaRPr>
          </a:p>
          <a:p>
            <a:pPr defTabSz="762000" eaLnBrk="0" hangingPunct="0"/>
            <a:r>
              <a:rPr lang="nl-NL" sz="1400" dirty="0">
                <a:solidFill>
                  <a:schemeClr val="bg1"/>
                </a:solidFill>
                <a:latin typeface="Calibri" panose="020F0502020204030204" pitchFamily="34" charset="0"/>
              </a:rPr>
              <a:t>Datum, Naam &amp; Handtekening</a:t>
            </a:r>
          </a:p>
        </p:txBody>
      </p:sp>
      <p:sp>
        <p:nvSpPr>
          <p:cNvPr id="7" name="Rectangle 5">
            <a:extLst>
              <a:ext uri="{FF2B5EF4-FFF2-40B4-BE49-F238E27FC236}">
                <a16:creationId xmlns:a16="http://schemas.microsoft.com/office/drawing/2014/main" id="{55998748-033D-4EA1-897D-F9F6318049E6}"/>
              </a:ext>
            </a:extLst>
          </p:cNvPr>
          <p:cNvSpPr>
            <a:spLocks noChangeArrowheads="1"/>
          </p:cNvSpPr>
          <p:nvPr/>
        </p:nvSpPr>
        <p:spPr bwMode="auto">
          <a:xfrm>
            <a:off x="3191191" y="5921712"/>
            <a:ext cx="5548521" cy="685800"/>
          </a:xfrm>
          <a:prstGeom prst="rect">
            <a:avLst/>
          </a:prstGeom>
          <a:solidFill>
            <a:schemeClr val="bg1"/>
          </a:solidFill>
          <a:ln w="38100" algn="ctr">
            <a:solidFill>
              <a:srgbClr val="C0C0C0"/>
            </a:solidFill>
            <a:miter lim="800000"/>
            <a:headEnd/>
            <a:tailEnd/>
          </a:ln>
        </p:spPr>
        <p:txBody>
          <a:bodyPr/>
          <a:lstStyle/>
          <a:p>
            <a:pPr defTabSz="762000" eaLnBrk="0" hangingPunct="0"/>
            <a:r>
              <a:rPr lang="nl-NL" sz="1600" dirty="0"/>
              <a:t>-</a:t>
            </a:r>
          </a:p>
        </p:txBody>
      </p:sp>
    </p:spTree>
    <p:extLst>
      <p:ext uri="{BB962C8B-B14F-4D97-AF65-F5344CB8AC3E}">
        <p14:creationId xmlns:p14="http://schemas.microsoft.com/office/powerpoint/2010/main" val="39512556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dirty="0"/>
              <a:t>CONTROL</a:t>
            </a:r>
            <a:br>
              <a:rPr lang="nl-NL" noProof="0" dirty="0"/>
            </a:br>
            <a:r>
              <a:rPr lang="nl-NL" noProof="0" dirty="0"/>
              <a:t>14 – </a:t>
            </a:r>
            <a:r>
              <a:rPr lang="nl-NL" dirty="0"/>
              <a:t>Borg verbetering</a:t>
            </a:r>
            <a:endParaRPr lang="nl-NL" noProof="0" dirty="0"/>
          </a:p>
        </p:txBody>
      </p:sp>
      <p:sp>
        <p:nvSpPr>
          <p:cNvPr id="3" name="Tijdelijke aanduiding voor inhoud 2"/>
          <p:cNvSpPr>
            <a:spLocks noGrp="1"/>
          </p:cNvSpPr>
          <p:nvPr>
            <p:ph idx="1"/>
          </p:nvPr>
        </p:nvSpPr>
        <p:spPr/>
        <p:txBody>
          <a:bodyPr/>
          <a:lstStyle/>
          <a:p>
            <a:pPr lvl="0"/>
            <a:r>
              <a:rPr lang="nl-NL" altLang="nl-NL" noProof="0" dirty="0"/>
              <a:t>Open acties:</a:t>
            </a:r>
          </a:p>
          <a:p>
            <a:pPr lvl="1"/>
            <a:r>
              <a:rPr lang="nl-NL" altLang="nl-NL" noProof="0" dirty="0"/>
              <a:t>…</a:t>
            </a:r>
          </a:p>
          <a:p>
            <a:pPr lvl="1"/>
            <a:r>
              <a:rPr lang="nl-NL" altLang="nl-NL" noProof="0" dirty="0"/>
              <a:t>…</a:t>
            </a:r>
          </a:p>
          <a:p>
            <a:pPr lvl="0"/>
            <a:endParaRPr lang="nl-NL" altLang="nl-NL" noProof="0" dirty="0"/>
          </a:p>
          <a:p>
            <a:pPr lvl="0"/>
            <a:r>
              <a:rPr lang="nl-NL" altLang="nl-NL" noProof="0" dirty="0"/>
              <a:t>Documentatie:</a:t>
            </a:r>
          </a:p>
          <a:p>
            <a:pPr lvl="1"/>
            <a:r>
              <a:rPr lang="nl-NL" altLang="nl-NL" noProof="0" dirty="0"/>
              <a:t>(Technische) tekeningen</a:t>
            </a:r>
          </a:p>
          <a:p>
            <a:pPr lvl="1"/>
            <a:r>
              <a:rPr lang="nl-NL" altLang="nl-NL" noProof="0" dirty="0"/>
              <a:t>Specificaties</a:t>
            </a:r>
          </a:p>
          <a:p>
            <a:pPr lvl="1"/>
            <a:r>
              <a:rPr lang="nl-NL" altLang="nl-NL" dirty="0"/>
              <a:t>FMEA</a:t>
            </a:r>
          </a:p>
          <a:p>
            <a:pPr lvl="1"/>
            <a:r>
              <a:rPr lang="nl-NL" altLang="nl-NL" noProof="0" dirty="0"/>
              <a:t>Control plan</a:t>
            </a:r>
          </a:p>
          <a:p>
            <a:pPr lvl="1"/>
            <a:r>
              <a:rPr lang="nl-NL" altLang="nl-NL" noProof="0" dirty="0"/>
              <a:t>Rapportages</a:t>
            </a:r>
          </a:p>
          <a:p>
            <a:pPr lvl="1"/>
            <a:r>
              <a:rPr lang="nl-NL" altLang="nl-NL" noProof="0" dirty="0"/>
              <a:t>…</a:t>
            </a:r>
          </a:p>
          <a:p>
            <a:pPr lvl="1"/>
            <a:endParaRPr lang="nl-NL" altLang="nl-NL" noProof="0" dirty="0"/>
          </a:p>
          <a:p>
            <a:pPr lvl="0"/>
            <a:r>
              <a:rPr lang="nl-NL" altLang="nl-NL" noProof="0" dirty="0"/>
              <a:t>Borging</a:t>
            </a:r>
          </a:p>
          <a:p>
            <a:pPr lvl="1"/>
            <a:r>
              <a:rPr lang="nl-NL" altLang="nl-NL" noProof="0" dirty="0"/>
              <a:t>…</a:t>
            </a:r>
          </a:p>
          <a:p>
            <a:endParaRPr lang="nl-NL" noProof="0" dirty="0"/>
          </a:p>
        </p:txBody>
      </p:sp>
    </p:spTree>
    <p:extLst>
      <p:ext uri="{BB962C8B-B14F-4D97-AF65-F5344CB8AC3E}">
        <p14:creationId xmlns:p14="http://schemas.microsoft.com/office/powerpoint/2010/main" val="34013517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dirty="0"/>
              <a:t>CONTROL</a:t>
            </a:r>
            <a:br>
              <a:rPr lang="nl-NL" noProof="0" dirty="0"/>
            </a:br>
            <a:r>
              <a:rPr lang="nl-NL" noProof="0" dirty="0"/>
              <a:t>15 – </a:t>
            </a:r>
            <a:r>
              <a:rPr lang="nl-NL" dirty="0"/>
              <a:t>Sluit project af</a:t>
            </a:r>
            <a:endParaRPr lang="nl-NL" noProof="0" dirty="0"/>
          </a:p>
        </p:txBody>
      </p:sp>
      <p:sp>
        <p:nvSpPr>
          <p:cNvPr id="3" name="Tijdelijke aanduiding voor inhoud 2"/>
          <p:cNvSpPr>
            <a:spLocks noGrp="1"/>
          </p:cNvSpPr>
          <p:nvPr>
            <p:ph idx="1"/>
          </p:nvPr>
        </p:nvSpPr>
        <p:spPr/>
        <p:txBody>
          <a:bodyPr/>
          <a:lstStyle/>
          <a:p>
            <a:r>
              <a:rPr lang="nl-NL" altLang="nl-NL" noProof="0" dirty="0"/>
              <a:t>Conclusies</a:t>
            </a:r>
            <a:r>
              <a:rPr lang="nl-NL" altLang="nl-NL" dirty="0"/>
              <a:t>:</a:t>
            </a:r>
            <a:endParaRPr lang="nl-NL" altLang="nl-NL" noProof="0" dirty="0"/>
          </a:p>
          <a:p>
            <a:pPr lvl="1"/>
            <a:r>
              <a:rPr lang="nl-NL" noProof="0" dirty="0"/>
              <a:t>…</a:t>
            </a:r>
          </a:p>
          <a:p>
            <a:pPr lvl="2"/>
            <a:endParaRPr lang="nl-NL" altLang="nl-NL" noProof="0" dirty="0"/>
          </a:p>
          <a:p>
            <a:pPr lvl="0"/>
            <a:endParaRPr lang="nl-NL" altLang="nl-NL" noProof="0" dirty="0"/>
          </a:p>
          <a:p>
            <a:pPr lvl="0"/>
            <a:r>
              <a:rPr lang="nl-NL" altLang="nl-NL" noProof="0" dirty="0"/>
              <a:t>Aanbevelingen:</a:t>
            </a:r>
          </a:p>
          <a:p>
            <a:pPr lvl="1"/>
            <a:r>
              <a:rPr lang="nl-NL" noProof="0" dirty="0"/>
              <a:t>…</a:t>
            </a:r>
          </a:p>
          <a:p>
            <a:pPr lvl="1"/>
            <a:r>
              <a:rPr lang="nl-NL" noProof="0" dirty="0"/>
              <a:t>…</a:t>
            </a:r>
          </a:p>
          <a:p>
            <a:pPr lvl="1"/>
            <a:endParaRPr lang="nl-NL" noProof="0" dirty="0"/>
          </a:p>
          <a:p>
            <a:pPr lvl="0"/>
            <a:endParaRPr lang="nl-NL" altLang="nl-NL" noProof="0" dirty="0"/>
          </a:p>
          <a:p>
            <a:r>
              <a:rPr lang="nl-NL" altLang="nl-NL" noProof="0" dirty="0"/>
              <a:t>Lessons learned:</a:t>
            </a:r>
          </a:p>
          <a:p>
            <a:pPr lvl="1"/>
            <a:r>
              <a:rPr lang="nl-NL" noProof="0" dirty="0"/>
              <a:t>…</a:t>
            </a:r>
          </a:p>
          <a:p>
            <a:pPr lvl="1"/>
            <a:r>
              <a:rPr lang="nl-NL" noProof="0" dirty="0"/>
              <a:t>…</a:t>
            </a:r>
          </a:p>
        </p:txBody>
      </p:sp>
    </p:spTree>
    <p:extLst>
      <p:ext uri="{BB962C8B-B14F-4D97-AF65-F5344CB8AC3E}">
        <p14:creationId xmlns:p14="http://schemas.microsoft.com/office/powerpoint/2010/main" val="3226327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dirty="0"/>
              <a:t>CONTROL</a:t>
            </a:r>
            <a:br>
              <a:rPr lang="nl-NL" noProof="0" dirty="0"/>
            </a:br>
            <a:r>
              <a:rPr lang="nl-NL" noProof="0" dirty="0"/>
              <a:t>15 – </a:t>
            </a:r>
            <a:r>
              <a:rPr lang="nl-NL" dirty="0"/>
              <a:t>Sluit project af</a:t>
            </a:r>
            <a:endParaRPr lang="nl-NL" noProof="0" dirty="0"/>
          </a:p>
        </p:txBody>
      </p:sp>
      <p:sp>
        <p:nvSpPr>
          <p:cNvPr id="3" name="Tijdelijke aanduiding voor inhoud 2"/>
          <p:cNvSpPr>
            <a:spLocks noGrp="1"/>
          </p:cNvSpPr>
          <p:nvPr>
            <p:ph idx="1"/>
          </p:nvPr>
        </p:nvSpPr>
        <p:spPr>
          <a:xfrm>
            <a:off x="720725" y="1340768"/>
            <a:ext cx="7920038" cy="5040312"/>
          </a:xfrm>
        </p:spPr>
        <p:txBody>
          <a:bodyPr/>
          <a:lstStyle/>
          <a:p>
            <a:r>
              <a:rPr lang="nl-NL" noProof="0" dirty="0"/>
              <a:t>De gerealiseerde verbeteringen van het project zijn:</a:t>
            </a:r>
          </a:p>
          <a:p>
            <a:pPr lvl="1"/>
            <a:endParaRPr lang="nl-NL" noProof="0" dirty="0"/>
          </a:p>
          <a:p>
            <a:pPr lvl="1"/>
            <a:endParaRPr lang="nl-NL" noProof="0" dirty="0"/>
          </a:p>
          <a:p>
            <a:endParaRPr lang="nl-NL" noProof="0" dirty="0"/>
          </a:p>
        </p:txBody>
      </p:sp>
    </p:spTree>
    <p:extLst>
      <p:ext uri="{BB962C8B-B14F-4D97-AF65-F5344CB8AC3E}">
        <p14:creationId xmlns:p14="http://schemas.microsoft.com/office/powerpoint/2010/main" val="15360781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dirty="0"/>
              <a:t>CONTROL</a:t>
            </a:r>
            <a:br>
              <a:rPr lang="nl-NL" noProof="0" dirty="0"/>
            </a:br>
            <a:r>
              <a:rPr lang="nl-NL" noProof="0" dirty="0"/>
              <a:t>Assessment</a:t>
            </a:r>
          </a:p>
        </p:txBody>
      </p:sp>
      <p:sp>
        <p:nvSpPr>
          <p:cNvPr id="4" name="Tijdelijke aanduiding voor inhoud 3"/>
          <p:cNvSpPr>
            <a:spLocks noGrp="1"/>
          </p:cNvSpPr>
          <p:nvPr>
            <p:ph idx="1"/>
          </p:nvPr>
        </p:nvSpPr>
        <p:spPr/>
        <p:txBody>
          <a:bodyPr/>
          <a:lstStyle/>
          <a:p>
            <a:r>
              <a:rPr lang="nl-NL" noProof="0" dirty="0"/>
              <a:t>Self Assessment</a:t>
            </a:r>
          </a:p>
          <a:p>
            <a:endParaRPr lang="nl-NL" noProof="0" dirty="0"/>
          </a:p>
          <a:p>
            <a:endParaRPr lang="nl-NL" noProof="0" dirty="0"/>
          </a:p>
          <a:p>
            <a:endParaRPr lang="nl-NL" noProof="0" dirty="0"/>
          </a:p>
          <a:p>
            <a:endParaRPr lang="nl-NL" noProof="0" dirty="0"/>
          </a:p>
          <a:p>
            <a:endParaRPr lang="nl-NL" noProof="0" dirty="0"/>
          </a:p>
          <a:p>
            <a:endParaRPr lang="nl-NL" noProof="0" dirty="0"/>
          </a:p>
          <a:p>
            <a:endParaRPr lang="nl-NL" noProof="0" dirty="0"/>
          </a:p>
        </p:txBody>
      </p:sp>
      <p:graphicFrame>
        <p:nvGraphicFramePr>
          <p:cNvPr id="5" name="Tabel 4">
            <a:extLst>
              <a:ext uri="{FF2B5EF4-FFF2-40B4-BE49-F238E27FC236}">
                <a16:creationId xmlns:a16="http://schemas.microsoft.com/office/drawing/2014/main" id="{9A79A69F-3A9D-4F17-A267-BD5CAF38A2E9}"/>
              </a:ext>
            </a:extLst>
          </p:cNvPr>
          <p:cNvGraphicFramePr>
            <a:graphicFrameLocks noGrp="1"/>
          </p:cNvGraphicFramePr>
          <p:nvPr>
            <p:extLst>
              <p:ext uri="{D42A27DB-BD31-4B8C-83A1-F6EECF244321}">
                <p14:modId xmlns:p14="http://schemas.microsoft.com/office/powerpoint/2010/main" val="1675596762"/>
              </p:ext>
            </p:extLst>
          </p:nvPr>
        </p:nvGraphicFramePr>
        <p:xfrm>
          <a:off x="720726" y="1412776"/>
          <a:ext cx="7920037" cy="2313190"/>
        </p:xfrm>
        <a:graphic>
          <a:graphicData uri="http://schemas.openxmlformats.org/drawingml/2006/table">
            <a:tbl>
              <a:tblPr/>
              <a:tblGrid>
                <a:gridCol w="538908">
                  <a:extLst>
                    <a:ext uri="{9D8B030D-6E8A-4147-A177-3AD203B41FA5}">
                      <a16:colId xmlns:a16="http://schemas.microsoft.com/office/drawing/2014/main" val="3180181105"/>
                    </a:ext>
                  </a:extLst>
                </a:gridCol>
                <a:gridCol w="432048">
                  <a:extLst>
                    <a:ext uri="{9D8B030D-6E8A-4147-A177-3AD203B41FA5}">
                      <a16:colId xmlns:a16="http://schemas.microsoft.com/office/drawing/2014/main" val="1328137776"/>
                    </a:ext>
                  </a:extLst>
                </a:gridCol>
                <a:gridCol w="5832649">
                  <a:extLst>
                    <a:ext uri="{9D8B030D-6E8A-4147-A177-3AD203B41FA5}">
                      <a16:colId xmlns:a16="http://schemas.microsoft.com/office/drawing/2014/main" val="1835054867"/>
                    </a:ext>
                  </a:extLst>
                </a:gridCol>
                <a:gridCol w="360040">
                  <a:extLst>
                    <a:ext uri="{9D8B030D-6E8A-4147-A177-3AD203B41FA5}">
                      <a16:colId xmlns:a16="http://schemas.microsoft.com/office/drawing/2014/main" val="1333650458"/>
                    </a:ext>
                  </a:extLst>
                </a:gridCol>
                <a:gridCol w="360040">
                  <a:extLst>
                    <a:ext uri="{9D8B030D-6E8A-4147-A177-3AD203B41FA5}">
                      <a16:colId xmlns:a16="http://schemas.microsoft.com/office/drawing/2014/main" val="3617055977"/>
                    </a:ext>
                  </a:extLst>
                </a:gridCol>
                <a:gridCol w="396352">
                  <a:extLst>
                    <a:ext uri="{9D8B030D-6E8A-4147-A177-3AD203B41FA5}">
                      <a16:colId xmlns:a16="http://schemas.microsoft.com/office/drawing/2014/main" val="2605283105"/>
                    </a:ext>
                  </a:extLst>
                </a:gridCol>
              </a:tblGrid>
              <a:tr h="725923">
                <a:tc gridSpan="3">
                  <a:txBody>
                    <a:bodyPr/>
                    <a:lstStyle/>
                    <a:p>
                      <a:pPr algn="l" fontAlgn="b"/>
                      <a:endParaRPr lang="en-US" sz="1000" b="0" i="0" u="none" strike="noStrike" dirty="0">
                        <a:effectLst/>
                        <a:latin typeface="Calibri" panose="020F0502020204030204" pitchFamily="34" charset="0"/>
                        <a:cs typeface="Calibri" panose="020F0502020204030204" pitchFamily="34" charset="0"/>
                      </a:endParaRPr>
                    </a:p>
                  </a:txBody>
                  <a:tcPr marL="3907" marR="3907" marT="390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algn="ctr" defTabSz="914400" rtl="0" eaLnBrk="1" fontAlgn="b" latinLnBrk="0" hangingPunct="1"/>
                      <a:r>
                        <a:rPr lang="en-US" sz="1000" b="0" i="0" u="none" strike="noStrike" kern="1200" dirty="0">
                          <a:solidFill>
                            <a:srgbClr val="000000"/>
                          </a:solidFill>
                          <a:effectLst/>
                          <a:latin typeface="Calibri" panose="020F0502020204030204" pitchFamily="34" charset="0"/>
                          <a:ea typeface="+mn-ea"/>
                          <a:cs typeface="+mn-cs"/>
                        </a:rPr>
                        <a:t>Correct</a:t>
                      </a:r>
                    </a:p>
                  </a:txBody>
                  <a:tcPr marL="3907" marR="3907" marT="3907"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000" b="0" i="0" u="none" strike="noStrike" kern="1200" dirty="0">
                          <a:solidFill>
                            <a:srgbClr val="000000"/>
                          </a:solidFill>
                          <a:effectLst/>
                          <a:latin typeface="Calibri" panose="020F0502020204030204" pitchFamily="34" charset="0"/>
                          <a:ea typeface="+mn-ea"/>
                          <a:cs typeface="+mn-cs"/>
                        </a:rPr>
                        <a:t>N.v.t. </a:t>
                      </a:r>
                      <a:br>
                        <a:rPr lang="en-US" sz="1000" b="0" i="0" u="none" strike="noStrike" kern="1200" dirty="0">
                          <a:solidFill>
                            <a:srgbClr val="000000"/>
                          </a:solidFill>
                          <a:effectLst/>
                          <a:latin typeface="Calibri" panose="020F0502020204030204" pitchFamily="34" charset="0"/>
                          <a:ea typeface="+mn-ea"/>
                          <a:cs typeface="+mn-cs"/>
                        </a:rPr>
                      </a:br>
                      <a:r>
                        <a:rPr lang="en-US" sz="1000" b="0" i="0" u="none" strike="noStrike" kern="1200" dirty="0">
                          <a:solidFill>
                            <a:srgbClr val="000000"/>
                          </a:solidFill>
                          <a:effectLst/>
                          <a:latin typeface="Calibri" panose="020F0502020204030204" pitchFamily="34" charset="0"/>
                          <a:ea typeface="+mn-ea"/>
                          <a:cs typeface="+mn-cs"/>
                        </a:rPr>
                        <a:t>(6 Sigma)</a:t>
                      </a:r>
                    </a:p>
                  </a:txBody>
                  <a:tcPr marL="3907" marR="3907" marT="3907"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000" b="0" i="0" u="none" strike="noStrike" kern="1200" dirty="0">
                          <a:solidFill>
                            <a:srgbClr val="000000"/>
                          </a:solidFill>
                          <a:effectLst/>
                          <a:latin typeface="Calibri" panose="020F0502020204030204" pitchFamily="34" charset="0"/>
                          <a:ea typeface="+mn-ea"/>
                          <a:cs typeface="+mn-cs"/>
                        </a:rPr>
                        <a:t>N.v.t. </a:t>
                      </a:r>
                      <a:br>
                        <a:rPr lang="en-US" sz="1000" b="0" i="0" u="none" strike="noStrike" kern="1200" dirty="0">
                          <a:solidFill>
                            <a:srgbClr val="000000"/>
                          </a:solidFill>
                          <a:effectLst/>
                          <a:latin typeface="Calibri" panose="020F0502020204030204" pitchFamily="34" charset="0"/>
                          <a:ea typeface="+mn-ea"/>
                          <a:cs typeface="+mn-cs"/>
                        </a:rPr>
                      </a:br>
                      <a:r>
                        <a:rPr lang="en-US" sz="1000" b="0" i="0" u="none" strike="noStrike" kern="1200" dirty="0">
                          <a:solidFill>
                            <a:srgbClr val="000000"/>
                          </a:solidFill>
                          <a:effectLst/>
                          <a:latin typeface="Calibri" panose="020F0502020204030204" pitchFamily="34" charset="0"/>
                          <a:ea typeface="+mn-ea"/>
                          <a:cs typeface="+mn-cs"/>
                        </a:rPr>
                        <a:t>(Lean)</a:t>
                      </a:r>
                    </a:p>
                  </a:txBody>
                  <a:tcPr marL="3907" marR="3907" marT="3907"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34960110"/>
                  </a:ext>
                </a:extLst>
              </a:tr>
              <a:tr h="138173">
                <a:tc rowSpan="9">
                  <a:txBody>
                    <a:bodyPr/>
                    <a:lstStyle/>
                    <a:p>
                      <a:pPr algn="ctr" rtl="0" fontAlgn="ctr"/>
                      <a:r>
                        <a:rPr lang="en-US" sz="1000" b="1" i="0" u="none" strike="noStrike" dirty="0">
                          <a:effectLst/>
                          <a:latin typeface="Calibri" panose="020F0502020204030204" pitchFamily="34" charset="0"/>
                          <a:cs typeface="Calibri" panose="020F0502020204030204" pitchFamily="34" charset="0"/>
                        </a:rPr>
                        <a:t>Control</a:t>
                      </a:r>
                    </a:p>
                  </a:txBody>
                  <a:tcPr marL="3907" marR="3907" marT="3907"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effectLst/>
                          <a:latin typeface="Calibri" panose="020F0502020204030204" pitchFamily="34" charset="0"/>
                          <a:cs typeface="Calibri" panose="020F0502020204030204" pitchFamily="34" charset="0"/>
                        </a:rPr>
                        <a:t>1</a:t>
                      </a:r>
                    </a:p>
                  </a:txBody>
                  <a:tcPr marL="3907" marR="3907" marT="39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l-NL" sz="1000" b="0" i="0" u="none" strike="noStrike" dirty="0">
                          <a:effectLst/>
                          <a:latin typeface="Calibri" panose="020F0502020204030204" pitchFamily="34" charset="0"/>
                          <a:cs typeface="Calibri" panose="020F0502020204030204" pitchFamily="34" charset="0"/>
                        </a:rPr>
                        <a:t>Standaarden zijn aangepast en documentatie is bijgewerkt (pFMEA, Control Plan, Protocol, Werkinstructie).</a:t>
                      </a:r>
                    </a:p>
                  </a:txBody>
                  <a:tcPr marL="3907" marR="3907" marT="39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cs typeface="Calibri" panose="020F0502020204030204" pitchFamily="34" charset="0"/>
                        </a:rPr>
                        <a:t> </a:t>
                      </a:r>
                    </a:p>
                  </a:txBody>
                  <a:tcPr marL="3907" marR="3907" marT="390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cs typeface="Calibri" panose="020F0502020204030204" pitchFamily="34" charset="0"/>
                        </a:rPr>
                        <a:t> </a:t>
                      </a:r>
                    </a:p>
                  </a:txBody>
                  <a:tcPr marL="3907" marR="3907" marT="390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cs typeface="Calibri" panose="020F0502020204030204" pitchFamily="34" charset="0"/>
                        </a:rPr>
                        <a:t> </a:t>
                      </a:r>
                    </a:p>
                  </a:txBody>
                  <a:tcPr marL="3907" marR="3907" marT="390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3165766"/>
                  </a:ext>
                </a:extLst>
              </a:tr>
              <a:tr h="180196">
                <a:tc vMerge="1">
                  <a:txBody>
                    <a:bodyPr/>
                    <a:lstStyle/>
                    <a:p>
                      <a:endParaRPr lang="en-US"/>
                    </a:p>
                  </a:txBody>
                  <a:tcPr/>
                </a:tc>
                <a:tc>
                  <a:txBody>
                    <a:bodyPr/>
                    <a:lstStyle/>
                    <a:p>
                      <a:pPr algn="ctr" fontAlgn="ctr"/>
                      <a:r>
                        <a:rPr lang="en-US" sz="1000" b="0" i="0" u="none" strike="noStrike" dirty="0">
                          <a:effectLst/>
                          <a:latin typeface="Calibri" panose="020F0502020204030204" pitchFamily="34" charset="0"/>
                          <a:cs typeface="Calibri" panose="020F0502020204030204" pitchFamily="34" charset="0"/>
                        </a:rPr>
                        <a:t>2</a:t>
                      </a:r>
                    </a:p>
                  </a:txBody>
                  <a:tcPr marL="3907" marR="3907" marT="39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nl-NL" sz="1000" b="0" i="0" u="none" strike="noStrike" dirty="0">
                          <a:effectLst/>
                          <a:latin typeface="Calibri" panose="020F0502020204030204" pitchFamily="34" charset="0"/>
                          <a:cs typeface="Calibri" panose="020F0502020204030204" pitchFamily="34" charset="0"/>
                        </a:rPr>
                        <a:t>Rollen en verantwoordelijkheden zijn omschreven. </a:t>
                      </a:r>
                    </a:p>
                  </a:txBody>
                  <a:tcPr marL="3907" marR="3907" marT="39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cs typeface="Calibri" panose="020F0502020204030204" pitchFamily="34" charset="0"/>
                        </a:rPr>
                        <a:t> </a:t>
                      </a:r>
                    </a:p>
                  </a:txBody>
                  <a:tcPr marL="3907" marR="3907" marT="390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dirty="0">
                        <a:effectLst/>
                        <a:latin typeface="Calibri" panose="020F0502020204030204" pitchFamily="34" charset="0"/>
                        <a:cs typeface="Calibri" panose="020F0502020204030204" pitchFamily="34" charset="0"/>
                      </a:endParaRPr>
                    </a:p>
                  </a:txBody>
                  <a:tcPr marL="3907" marR="3907" marT="390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cs typeface="Calibri" panose="020F0502020204030204" pitchFamily="34" charset="0"/>
                        </a:rPr>
                        <a:t> </a:t>
                      </a:r>
                    </a:p>
                  </a:txBody>
                  <a:tcPr marL="3907" marR="3907" marT="390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16312770"/>
                  </a:ext>
                </a:extLst>
              </a:tr>
              <a:tr h="180196">
                <a:tc vMerge="1">
                  <a:txBody>
                    <a:bodyPr/>
                    <a:lstStyle/>
                    <a:p>
                      <a:endParaRPr lang="en-US"/>
                    </a:p>
                  </a:txBody>
                  <a:tcPr/>
                </a:tc>
                <a:tc>
                  <a:txBody>
                    <a:bodyPr/>
                    <a:lstStyle/>
                    <a:p>
                      <a:pPr algn="ctr" fontAlgn="ctr"/>
                      <a:r>
                        <a:rPr lang="en-US" sz="1000" b="0" i="0" u="none" strike="noStrike" dirty="0">
                          <a:effectLst/>
                          <a:latin typeface="Calibri" panose="020F0502020204030204" pitchFamily="34" charset="0"/>
                          <a:cs typeface="Calibri" panose="020F0502020204030204" pitchFamily="34" charset="0"/>
                        </a:rPr>
                        <a:t>3</a:t>
                      </a:r>
                    </a:p>
                  </a:txBody>
                  <a:tcPr marL="3907" marR="3907" marT="39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l-NL" sz="1000" b="0" i="0" u="none" strike="noStrike" dirty="0">
                          <a:effectLst/>
                          <a:latin typeface="Calibri" panose="020F0502020204030204" pitchFamily="34" charset="0"/>
                          <a:cs typeface="Calibri" panose="020F0502020204030204" pitchFamily="34" charset="0"/>
                        </a:rPr>
                        <a:t>Medewerkers zijn geïnstrueerd en/of getraind.</a:t>
                      </a:r>
                    </a:p>
                  </a:txBody>
                  <a:tcPr marL="3907" marR="3907" marT="39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cs typeface="Calibri" panose="020F0502020204030204" pitchFamily="34" charset="0"/>
                        </a:rPr>
                        <a:t> </a:t>
                      </a:r>
                    </a:p>
                  </a:txBody>
                  <a:tcPr marL="3907" marR="3907" marT="390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dirty="0">
                        <a:effectLst/>
                        <a:latin typeface="Calibri" panose="020F0502020204030204" pitchFamily="34" charset="0"/>
                        <a:cs typeface="Calibri" panose="020F0502020204030204" pitchFamily="34" charset="0"/>
                      </a:endParaRPr>
                    </a:p>
                  </a:txBody>
                  <a:tcPr marL="3907" marR="3907" marT="390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cs typeface="Calibri" panose="020F0502020204030204" pitchFamily="34" charset="0"/>
                        </a:rPr>
                        <a:t> </a:t>
                      </a:r>
                    </a:p>
                  </a:txBody>
                  <a:tcPr marL="3907" marR="3907" marT="390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9230389"/>
                  </a:ext>
                </a:extLst>
              </a:tr>
              <a:tr h="184623">
                <a:tc vMerge="1">
                  <a:txBody>
                    <a:bodyPr/>
                    <a:lstStyle/>
                    <a:p>
                      <a:endParaRPr lang="en-US"/>
                    </a:p>
                  </a:txBody>
                  <a:tcPr/>
                </a:tc>
                <a:tc>
                  <a:txBody>
                    <a:bodyPr/>
                    <a:lstStyle/>
                    <a:p>
                      <a:pPr algn="ctr" fontAlgn="ctr"/>
                      <a:r>
                        <a:rPr lang="en-US" sz="1000" b="0" i="0" u="none" strike="noStrike" dirty="0">
                          <a:effectLst/>
                          <a:latin typeface="Calibri" panose="020F0502020204030204" pitchFamily="34" charset="0"/>
                          <a:cs typeface="Calibri" panose="020F0502020204030204" pitchFamily="34" charset="0"/>
                        </a:rPr>
                        <a:t>4</a:t>
                      </a:r>
                    </a:p>
                  </a:txBody>
                  <a:tcPr marL="3907" marR="3907" marT="39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l-NL" sz="1000" b="0" i="0" u="none" strike="noStrike" dirty="0">
                          <a:effectLst/>
                          <a:latin typeface="Calibri" panose="020F0502020204030204" pitchFamily="34" charset="0"/>
                          <a:cs typeface="Calibri" panose="020F0502020204030204" pitchFamily="34" charset="0"/>
                        </a:rPr>
                        <a:t>Er is aangetoond dat het verbeterde proces stabiel en voorspelbaar is.</a:t>
                      </a:r>
                    </a:p>
                  </a:txBody>
                  <a:tcPr marL="3907" marR="3907" marT="39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cs typeface="Calibri" panose="020F0502020204030204" pitchFamily="34" charset="0"/>
                        </a:rPr>
                        <a:t> </a:t>
                      </a:r>
                    </a:p>
                  </a:txBody>
                  <a:tcPr marL="3907" marR="3907" marT="390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dirty="0">
                        <a:effectLst/>
                        <a:latin typeface="Calibri" panose="020F0502020204030204" pitchFamily="34" charset="0"/>
                        <a:cs typeface="Calibri" panose="020F0502020204030204" pitchFamily="34" charset="0"/>
                      </a:endParaRPr>
                    </a:p>
                  </a:txBody>
                  <a:tcPr marL="3907" marR="3907" marT="390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cs typeface="Calibri" panose="020F0502020204030204" pitchFamily="34" charset="0"/>
                        </a:rPr>
                        <a:t>X</a:t>
                      </a:r>
                    </a:p>
                  </a:txBody>
                  <a:tcPr marL="3907" marR="3907" marT="390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5874603"/>
                  </a:ext>
                </a:extLst>
              </a:tr>
              <a:tr h="180196">
                <a:tc vMerge="1">
                  <a:txBody>
                    <a:bodyPr/>
                    <a:lstStyle/>
                    <a:p>
                      <a:endParaRPr lang="en-US"/>
                    </a:p>
                  </a:txBody>
                  <a:tcPr/>
                </a:tc>
                <a:tc>
                  <a:txBody>
                    <a:bodyPr/>
                    <a:lstStyle/>
                    <a:p>
                      <a:pPr algn="ctr" fontAlgn="ctr"/>
                      <a:r>
                        <a:rPr lang="en-US" sz="1000" b="0" i="0" u="none" strike="noStrike" dirty="0">
                          <a:effectLst/>
                          <a:latin typeface="Calibri" panose="020F0502020204030204" pitchFamily="34" charset="0"/>
                          <a:cs typeface="Calibri" panose="020F0502020204030204" pitchFamily="34" charset="0"/>
                        </a:rPr>
                        <a:t>5</a:t>
                      </a:r>
                    </a:p>
                  </a:txBody>
                  <a:tcPr marL="3907" marR="3907" marT="39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l-NL" sz="1000" b="0" i="0" u="none" strike="noStrike" dirty="0">
                          <a:effectLst/>
                          <a:latin typeface="Calibri" panose="020F0502020204030204" pitchFamily="34" charset="0"/>
                          <a:cs typeface="Calibri" panose="020F0502020204030204" pitchFamily="34" charset="0"/>
                        </a:rPr>
                        <a:t>Er is aangetoond dat de verbetering standhoudt en geborgd is.</a:t>
                      </a:r>
                    </a:p>
                  </a:txBody>
                  <a:tcPr marL="3907" marR="3907" marT="39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cs typeface="Calibri" panose="020F0502020204030204" pitchFamily="34" charset="0"/>
                        </a:rPr>
                        <a:t> </a:t>
                      </a:r>
                    </a:p>
                  </a:txBody>
                  <a:tcPr marL="3907" marR="3907" marT="390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dirty="0">
                        <a:effectLst/>
                        <a:latin typeface="Calibri" panose="020F0502020204030204" pitchFamily="34" charset="0"/>
                        <a:cs typeface="Calibri" panose="020F0502020204030204" pitchFamily="34" charset="0"/>
                      </a:endParaRPr>
                    </a:p>
                  </a:txBody>
                  <a:tcPr marL="3907" marR="3907" marT="390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cs typeface="Calibri" panose="020F0502020204030204" pitchFamily="34" charset="0"/>
                        </a:rPr>
                        <a:t> </a:t>
                      </a:r>
                    </a:p>
                  </a:txBody>
                  <a:tcPr marL="3907" marR="3907" marT="390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0054491"/>
                  </a:ext>
                </a:extLst>
              </a:tr>
              <a:tr h="184623">
                <a:tc vMerge="1">
                  <a:txBody>
                    <a:bodyPr/>
                    <a:lstStyle/>
                    <a:p>
                      <a:endParaRPr lang="en-US"/>
                    </a:p>
                  </a:txBody>
                  <a:tcPr/>
                </a:tc>
                <a:tc>
                  <a:txBody>
                    <a:bodyPr/>
                    <a:lstStyle/>
                    <a:p>
                      <a:pPr algn="ctr" fontAlgn="ctr"/>
                      <a:r>
                        <a:rPr lang="en-US" sz="1000" b="0" i="0" u="none" strike="noStrike" dirty="0">
                          <a:effectLst/>
                          <a:latin typeface="Calibri" panose="020F0502020204030204" pitchFamily="34" charset="0"/>
                          <a:cs typeface="Calibri" panose="020F0502020204030204" pitchFamily="34" charset="0"/>
                        </a:rPr>
                        <a:t>6</a:t>
                      </a:r>
                    </a:p>
                  </a:txBody>
                  <a:tcPr marL="3907" marR="3907" marT="39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nl-NL" sz="1000" b="0" i="0" u="none" strike="noStrike" dirty="0">
                          <a:effectLst/>
                          <a:latin typeface="Calibri" panose="020F0502020204030204" pitchFamily="34" charset="0"/>
                          <a:cs typeface="Calibri" panose="020F0502020204030204" pitchFamily="34" charset="0"/>
                        </a:rPr>
                        <a:t>Er is aangegeven hoe de prestaties worden gemonitord in de toekomst.</a:t>
                      </a:r>
                    </a:p>
                  </a:txBody>
                  <a:tcPr marL="3907" marR="3907" marT="39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cs typeface="Calibri" panose="020F0502020204030204" pitchFamily="34" charset="0"/>
                        </a:rPr>
                        <a:t> </a:t>
                      </a:r>
                    </a:p>
                  </a:txBody>
                  <a:tcPr marL="3907" marR="3907" marT="390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dirty="0">
                        <a:effectLst/>
                        <a:latin typeface="Calibri" panose="020F0502020204030204" pitchFamily="34" charset="0"/>
                        <a:cs typeface="Calibri" panose="020F0502020204030204" pitchFamily="34" charset="0"/>
                      </a:endParaRPr>
                    </a:p>
                  </a:txBody>
                  <a:tcPr marL="3907" marR="3907" marT="390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cs typeface="Calibri" panose="020F0502020204030204" pitchFamily="34" charset="0"/>
                        </a:rPr>
                        <a:t> </a:t>
                      </a:r>
                    </a:p>
                  </a:txBody>
                  <a:tcPr marL="3907" marR="3907" marT="390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7662724"/>
                  </a:ext>
                </a:extLst>
              </a:tr>
              <a:tr h="184623">
                <a:tc vMerge="1">
                  <a:txBody>
                    <a:bodyPr/>
                    <a:lstStyle/>
                    <a:p>
                      <a:endParaRPr lang="en-US"/>
                    </a:p>
                  </a:txBody>
                  <a:tcPr/>
                </a:tc>
                <a:tc>
                  <a:txBody>
                    <a:bodyPr/>
                    <a:lstStyle/>
                    <a:p>
                      <a:pPr algn="ctr" fontAlgn="ctr"/>
                      <a:r>
                        <a:rPr lang="en-US" sz="1000" b="0" i="0" u="none" strike="noStrike" dirty="0">
                          <a:effectLst/>
                          <a:latin typeface="Calibri" panose="020F0502020204030204" pitchFamily="34" charset="0"/>
                          <a:cs typeface="Calibri" panose="020F0502020204030204" pitchFamily="34" charset="0"/>
                        </a:rPr>
                        <a:t>7</a:t>
                      </a:r>
                    </a:p>
                  </a:txBody>
                  <a:tcPr marL="3907" marR="3907" marT="39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l-NL" sz="1000" b="0" i="0" u="none" strike="noStrike" dirty="0">
                          <a:effectLst/>
                          <a:latin typeface="Calibri" panose="020F0502020204030204" pitchFamily="34" charset="0"/>
                          <a:cs typeface="Calibri" panose="020F0502020204030204" pitchFamily="34" charset="0"/>
                        </a:rPr>
                        <a:t>Het eindrapport is gereed en lessons learned zijn gecommuniceerd.</a:t>
                      </a:r>
                    </a:p>
                  </a:txBody>
                  <a:tcPr marL="3907" marR="3907" marT="39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cs typeface="Calibri" panose="020F0502020204030204" pitchFamily="34" charset="0"/>
                        </a:rPr>
                        <a:t> </a:t>
                      </a:r>
                    </a:p>
                  </a:txBody>
                  <a:tcPr marL="3907" marR="3907" marT="390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dirty="0">
                        <a:effectLst/>
                        <a:latin typeface="Calibri" panose="020F0502020204030204" pitchFamily="34" charset="0"/>
                        <a:cs typeface="Calibri" panose="020F0502020204030204" pitchFamily="34" charset="0"/>
                      </a:endParaRPr>
                    </a:p>
                  </a:txBody>
                  <a:tcPr marL="3907" marR="3907" marT="390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cs typeface="Calibri" panose="020F0502020204030204" pitchFamily="34" charset="0"/>
                        </a:rPr>
                        <a:t> </a:t>
                      </a:r>
                    </a:p>
                  </a:txBody>
                  <a:tcPr marL="3907" marR="3907" marT="390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1608150"/>
                  </a:ext>
                </a:extLst>
              </a:tr>
              <a:tr h="111545">
                <a:tc vMerge="1">
                  <a:txBody>
                    <a:bodyPr/>
                    <a:lstStyle/>
                    <a:p>
                      <a:endParaRPr lang="en-US"/>
                    </a:p>
                  </a:txBody>
                  <a:tcPr/>
                </a:tc>
                <a:tc>
                  <a:txBody>
                    <a:bodyPr/>
                    <a:lstStyle/>
                    <a:p>
                      <a:pPr algn="ctr" fontAlgn="ctr"/>
                      <a:r>
                        <a:rPr lang="en-US" sz="1000" b="0" i="0" u="none" strike="noStrike" dirty="0">
                          <a:effectLst/>
                          <a:latin typeface="Calibri" panose="020F0502020204030204" pitchFamily="34" charset="0"/>
                          <a:cs typeface="Calibri" panose="020F0502020204030204" pitchFamily="34" charset="0"/>
                        </a:rPr>
                        <a:t>8</a:t>
                      </a:r>
                    </a:p>
                  </a:txBody>
                  <a:tcPr marL="3907" marR="3907" marT="39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l-NL" sz="1000" b="0" i="0" u="none" strike="noStrike" dirty="0">
                          <a:effectLst/>
                          <a:latin typeface="Calibri" panose="020F0502020204030204" pitchFamily="34" charset="0"/>
                          <a:cs typeface="Calibri" panose="020F0502020204030204" pitchFamily="34" charset="0"/>
                        </a:rPr>
                        <a:t>De opdrachtgever (Champion) geeft aan dat de doelstellingen en/of besparingen zijn behaald.</a:t>
                      </a:r>
                    </a:p>
                  </a:txBody>
                  <a:tcPr marL="3907" marR="3907" marT="39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cs typeface="Calibri" panose="020F0502020204030204" pitchFamily="34" charset="0"/>
                        </a:rPr>
                        <a:t> </a:t>
                      </a:r>
                    </a:p>
                  </a:txBody>
                  <a:tcPr marL="3907" marR="3907" marT="390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000" b="0" i="0" u="none" strike="noStrike" dirty="0">
                        <a:effectLst/>
                        <a:latin typeface="Calibri" panose="020F0502020204030204" pitchFamily="34" charset="0"/>
                        <a:cs typeface="Calibri" panose="020F0502020204030204" pitchFamily="34" charset="0"/>
                      </a:endParaRPr>
                    </a:p>
                  </a:txBody>
                  <a:tcPr marL="3907" marR="3907" marT="390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cs typeface="Calibri" panose="020F0502020204030204" pitchFamily="34" charset="0"/>
                        </a:rPr>
                        <a:t> </a:t>
                      </a:r>
                    </a:p>
                  </a:txBody>
                  <a:tcPr marL="3907" marR="3907" marT="390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9357531"/>
                  </a:ext>
                </a:extLst>
              </a:tr>
              <a:tr h="180196">
                <a:tc vMerge="1">
                  <a:txBody>
                    <a:bodyPr/>
                    <a:lstStyle/>
                    <a:p>
                      <a:endParaRPr lang="en-US"/>
                    </a:p>
                  </a:txBody>
                  <a:tcPr/>
                </a:tc>
                <a:tc>
                  <a:txBody>
                    <a:bodyPr/>
                    <a:lstStyle/>
                    <a:p>
                      <a:pPr algn="ctr" fontAlgn="ctr"/>
                      <a:r>
                        <a:rPr lang="en-US" sz="1000" b="0" i="0" u="none" strike="noStrike" dirty="0">
                          <a:effectLst/>
                          <a:latin typeface="Calibri" panose="020F0502020204030204" pitchFamily="34" charset="0"/>
                          <a:cs typeface="Calibri" panose="020F0502020204030204" pitchFamily="34" charset="0"/>
                        </a:rPr>
                        <a:t>9</a:t>
                      </a:r>
                    </a:p>
                  </a:txBody>
                  <a:tcPr marL="3907" marR="3907" marT="39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nl-NL" sz="1000" b="0" i="0" u="none" strike="noStrike" dirty="0">
                          <a:effectLst/>
                          <a:latin typeface="Calibri" panose="020F0502020204030204" pitchFamily="34" charset="0"/>
                          <a:cs typeface="Calibri" panose="020F0502020204030204" pitchFamily="34" charset="0"/>
                        </a:rPr>
                        <a:t>Handtekening voor goedkeur is door de controller gezet.</a:t>
                      </a:r>
                    </a:p>
                  </a:txBody>
                  <a:tcPr marL="3907" marR="3907" marT="390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cs typeface="Calibri" panose="020F0502020204030204" pitchFamily="34" charset="0"/>
                        </a:rPr>
                        <a:t> </a:t>
                      </a:r>
                    </a:p>
                  </a:txBody>
                  <a:tcPr marL="3907" marR="3907" marT="390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cs typeface="Calibri" panose="020F0502020204030204" pitchFamily="34" charset="0"/>
                        </a:rPr>
                        <a:t> </a:t>
                      </a:r>
                    </a:p>
                  </a:txBody>
                  <a:tcPr marL="3907" marR="3907" marT="390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effectLst/>
                          <a:latin typeface="Calibri" panose="020F0502020204030204" pitchFamily="34" charset="0"/>
                          <a:cs typeface="Calibri" panose="020F0502020204030204" pitchFamily="34" charset="0"/>
                        </a:rPr>
                        <a:t>X</a:t>
                      </a:r>
                    </a:p>
                  </a:txBody>
                  <a:tcPr marL="3907" marR="3907" marT="390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8251118"/>
                  </a:ext>
                </a:extLst>
              </a:tr>
            </a:tbl>
          </a:graphicData>
        </a:graphic>
      </p:graphicFrame>
      <p:sp>
        <p:nvSpPr>
          <p:cNvPr id="6" name="Rectangle 4">
            <a:extLst>
              <a:ext uri="{FF2B5EF4-FFF2-40B4-BE49-F238E27FC236}">
                <a16:creationId xmlns:a16="http://schemas.microsoft.com/office/drawing/2014/main" id="{8A86C81D-C3BD-4EAD-BCCE-1C60BB719880}"/>
              </a:ext>
            </a:extLst>
          </p:cNvPr>
          <p:cNvSpPr>
            <a:spLocks noChangeArrowheads="1"/>
          </p:cNvSpPr>
          <p:nvPr/>
        </p:nvSpPr>
        <p:spPr bwMode="auto">
          <a:xfrm>
            <a:off x="789760" y="5119464"/>
            <a:ext cx="2401431" cy="68580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defTabSz="762000" eaLnBrk="0" hangingPunct="0"/>
            <a:r>
              <a:rPr lang="nl-NL" sz="2000" dirty="0">
                <a:solidFill>
                  <a:schemeClr val="bg1"/>
                </a:solidFill>
                <a:latin typeface="Calibri" panose="020F0502020204030204" pitchFamily="34" charset="0"/>
              </a:rPr>
              <a:t>Champion:</a:t>
            </a:r>
          </a:p>
          <a:p>
            <a:pPr defTabSz="762000" eaLnBrk="0" hangingPunct="0"/>
            <a:r>
              <a:rPr lang="nl-NL" sz="1400" dirty="0">
                <a:solidFill>
                  <a:schemeClr val="bg1"/>
                </a:solidFill>
                <a:latin typeface="Calibri" panose="020F0502020204030204" pitchFamily="34" charset="0"/>
              </a:rPr>
              <a:t>Datum, Naam &amp; Handtekening</a:t>
            </a:r>
          </a:p>
        </p:txBody>
      </p:sp>
      <p:sp>
        <p:nvSpPr>
          <p:cNvPr id="7" name="Rectangle 5">
            <a:extLst>
              <a:ext uri="{FF2B5EF4-FFF2-40B4-BE49-F238E27FC236}">
                <a16:creationId xmlns:a16="http://schemas.microsoft.com/office/drawing/2014/main" id="{BC7C773B-0D5B-4249-949A-512066B494C5}"/>
              </a:ext>
            </a:extLst>
          </p:cNvPr>
          <p:cNvSpPr>
            <a:spLocks noChangeArrowheads="1"/>
          </p:cNvSpPr>
          <p:nvPr/>
        </p:nvSpPr>
        <p:spPr bwMode="auto">
          <a:xfrm>
            <a:off x="3199943" y="5119464"/>
            <a:ext cx="5548521" cy="685800"/>
          </a:xfrm>
          <a:prstGeom prst="rect">
            <a:avLst/>
          </a:prstGeom>
          <a:solidFill>
            <a:schemeClr val="bg1"/>
          </a:solidFill>
          <a:ln w="38100" algn="ctr">
            <a:solidFill>
              <a:srgbClr val="C0C0C0"/>
            </a:solidFill>
            <a:miter lim="800000"/>
            <a:headEnd/>
            <a:tailEnd/>
          </a:ln>
        </p:spPr>
        <p:txBody>
          <a:bodyPr/>
          <a:lstStyle/>
          <a:p>
            <a:pPr defTabSz="762000" eaLnBrk="0" hangingPunct="0"/>
            <a:r>
              <a:rPr lang="nl-NL" sz="1600" dirty="0"/>
              <a:t>-</a:t>
            </a:r>
          </a:p>
        </p:txBody>
      </p:sp>
      <p:sp>
        <p:nvSpPr>
          <p:cNvPr id="8" name="Rectangle 4">
            <a:extLst>
              <a:ext uri="{FF2B5EF4-FFF2-40B4-BE49-F238E27FC236}">
                <a16:creationId xmlns:a16="http://schemas.microsoft.com/office/drawing/2014/main" id="{6754E92F-F92E-4369-94DD-8A8575657C08}"/>
              </a:ext>
            </a:extLst>
          </p:cNvPr>
          <p:cNvSpPr>
            <a:spLocks noChangeArrowheads="1"/>
          </p:cNvSpPr>
          <p:nvPr/>
        </p:nvSpPr>
        <p:spPr bwMode="auto">
          <a:xfrm>
            <a:off x="781008" y="5921712"/>
            <a:ext cx="2401431" cy="68580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defTabSz="762000" eaLnBrk="0" hangingPunct="0"/>
            <a:r>
              <a:rPr lang="nl-NL" sz="2000" dirty="0">
                <a:solidFill>
                  <a:schemeClr val="bg1"/>
                </a:solidFill>
                <a:latin typeface="Calibri" panose="020F0502020204030204" pitchFamily="34" charset="0"/>
              </a:rPr>
              <a:t>Controller*:</a:t>
            </a:r>
          </a:p>
          <a:p>
            <a:pPr defTabSz="762000" eaLnBrk="0" hangingPunct="0"/>
            <a:r>
              <a:rPr lang="nl-NL" sz="1400" dirty="0">
                <a:solidFill>
                  <a:schemeClr val="bg1"/>
                </a:solidFill>
                <a:latin typeface="Calibri" panose="020F0502020204030204" pitchFamily="34" charset="0"/>
              </a:rPr>
              <a:t>Datum, Naam &amp; Handtekening</a:t>
            </a:r>
          </a:p>
        </p:txBody>
      </p:sp>
      <p:sp>
        <p:nvSpPr>
          <p:cNvPr id="9" name="Rectangle 5">
            <a:extLst>
              <a:ext uri="{FF2B5EF4-FFF2-40B4-BE49-F238E27FC236}">
                <a16:creationId xmlns:a16="http://schemas.microsoft.com/office/drawing/2014/main" id="{F52C8209-9667-4867-AF46-C78DC080C797}"/>
              </a:ext>
            </a:extLst>
          </p:cNvPr>
          <p:cNvSpPr>
            <a:spLocks noChangeArrowheads="1"/>
          </p:cNvSpPr>
          <p:nvPr/>
        </p:nvSpPr>
        <p:spPr bwMode="auto">
          <a:xfrm>
            <a:off x="3191191" y="5921712"/>
            <a:ext cx="5548521" cy="685800"/>
          </a:xfrm>
          <a:prstGeom prst="rect">
            <a:avLst/>
          </a:prstGeom>
          <a:solidFill>
            <a:schemeClr val="bg1"/>
          </a:solidFill>
          <a:ln w="38100" algn="ctr">
            <a:solidFill>
              <a:srgbClr val="C0C0C0"/>
            </a:solidFill>
            <a:miter lim="800000"/>
            <a:headEnd/>
            <a:tailEnd/>
          </a:ln>
        </p:spPr>
        <p:txBody>
          <a:bodyPr/>
          <a:lstStyle/>
          <a:p>
            <a:pPr defTabSz="762000" eaLnBrk="0" hangingPunct="0"/>
            <a:r>
              <a:rPr lang="nl-NL" sz="1600" dirty="0"/>
              <a:t>-</a:t>
            </a:r>
          </a:p>
        </p:txBody>
      </p:sp>
    </p:spTree>
    <p:extLst>
      <p:ext uri="{BB962C8B-B14F-4D97-AF65-F5344CB8AC3E}">
        <p14:creationId xmlns:p14="http://schemas.microsoft.com/office/powerpoint/2010/main" val="19395594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dirty="0"/>
              <a:t>LSSA Feedback summary </a:t>
            </a:r>
          </a:p>
        </p:txBody>
      </p:sp>
      <p:sp>
        <p:nvSpPr>
          <p:cNvPr id="4" name="Tijdelijke aanduiding voor inhoud 3"/>
          <p:cNvSpPr>
            <a:spLocks noGrp="1"/>
          </p:cNvSpPr>
          <p:nvPr>
            <p:ph idx="1"/>
          </p:nvPr>
        </p:nvSpPr>
        <p:spPr>
          <a:xfrm>
            <a:off x="720725" y="1340768"/>
            <a:ext cx="7920038" cy="4896544"/>
          </a:xfrm>
        </p:spPr>
        <p:txBody>
          <a:bodyPr/>
          <a:lstStyle/>
          <a:p>
            <a:pPr marL="179387" lvl="1" indent="0" algn="just">
              <a:buNone/>
            </a:pPr>
            <a:r>
              <a:rPr lang="nl-NL" noProof="0" dirty="0">
                <a:solidFill>
                  <a:schemeClr val="tx1"/>
                </a:solidFill>
              </a:rPr>
              <a:t>Volgens de richtlijnen van LSSA is dit project </a:t>
            </a:r>
            <a:r>
              <a:rPr lang="nl-NL" noProof="0" dirty="0">
                <a:solidFill>
                  <a:srgbClr val="FF0000"/>
                </a:solidFill>
              </a:rPr>
              <a:t>geslaagd/niet geslaagd </a:t>
            </a:r>
            <a:r>
              <a:rPr lang="nl-NL" noProof="0" dirty="0"/>
              <a:t>voor het Lean </a:t>
            </a:r>
            <a:r>
              <a:rPr lang="nl-NL" noProof="0" dirty="0">
                <a:solidFill>
                  <a:srgbClr val="FF0000"/>
                </a:solidFill>
              </a:rPr>
              <a:t>Green/Black </a:t>
            </a:r>
            <a:r>
              <a:rPr lang="nl-NL" noProof="0" dirty="0"/>
              <a:t>Belt level. </a:t>
            </a:r>
          </a:p>
          <a:p>
            <a:pPr marL="179387" lvl="1" indent="0" algn="just">
              <a:buNone/>
            </a:pPr>
            <a:endParaRPr lang="nl-NL" noProof="0" dirty="0">
              <a:solidFill>
                <a:schemeClr val="tx1"/>
              </a:solidFill>
            </a:endParaRPr>
          </a:p>
          <a:p>
            <a:pPr marL="179387" lvl="1" indent="0" algn="just">
              <a:buNone/>
            </a:pPr>
            <a:endParaRPr lang="nl-NL" noProof="0" dirty="0">
              <a:solidFill>
                <a:schemeClr val="tx1"/>
              </a:solidFill>
            </a:endParaRPr>
          </a:p>
          <a:p>
            <a:pPr marL="179387" lvl="1" indent="0" algn="just">
              <a:buNone/>
            </a:pPr>
            <a:r>
              <a:rPr lang="nl-NL" noProof="0" dirty="0"/>
              <a:t>Opmerkingen: </a:t>
            </a:r>
          </a:p>
          <a:p>
            <a:pPr marL="179387" lvl="1" indent="0" algn="just">
              <a:buNone/>
            </a:pPr>
            <a:endParaRPr lang="nl-NL" noProof="0" dirty="0"/>
          </a:p>
          <a:p>
            <a:pPr lvl="1" algn="just"/>
            <a:r>
              <a:rPr lang="nl-NL" dirty="0"/>
              <a:t>Define: 	</a:t>
            </a:r>
          </a:p>
          <a:p>
            <a:pPr lvl="1" algn="just"/>
            <a:endParaRPr lang="nl-NL" dirty="0"/>
          </a:p>
          <a:p>
            <a:pPr lvl="1" algn="just"/>
            <a:r>
              <a:rPr lang="nl-NL" dirty="0"/>
              <a:t>Measure: 	</a:t>
            </a:r>
          </a:p>
          <a:p>
            <a:pPr lvl="1" algn="just"/>
            <a:endParaRPr lang="nl-NL" dirty="0"/>
          </a:p>
          <a:p>
            <a:pPr lvl="1" algn="just"/>
            <a:r>
              <a:rPr lang="nl-NL" dirty="0"/>
              <a:t>Analyze:</a:t>
            </a:r>
          </a:p>
          <a:p>
            <a:pPr lvl="1" algn="just"/>
            <a:endParaRPr lang="nl-NL" dirty="0"/>
          </a:p>
          <a:p>
            <a:pPr lvl="1" algn="just"/>
            <a:r>
              <a:rPr lang="nl-NL" dirty="0"/>
              <a:t>Improve:</a:t>
            </a:r>
          </a:p>
          <a:p>
            <a:pPr lvl="1" algn="just"/>
            <a:endParaRPr lang="nl-NL" dirty="0"/>
          </a:p>
          <a:p>
            <a:pPr lvl="1" algn="just"/>
            <a:r>
              <a:rPr lang="nl-NL" dirty="0"/>
              <a:t>Control: </a:t>
            </a:r>
          </a:p>
          <a:p>
            <a:endParaRPr lang="nl-NL" noProof="0" dirty="0"/>
          </a:p>
          <a:p>
            <a:endParaRPr lang="nl-NL" noProof="0" dirty="0"/>
          </a:p>
          <a:p>
            <a:endParaRPr lang="nl-NL" noProof="0" dirty="0"/>
          </a:p>
        </p:txBody>
      </p:sp>
    </p:spTree>
    <p:extLst>
      <p:ext uri="{BB962C8B-B14F-4D97-AF65-F5344CB8AC3E}">
        <p14:creationId xmlns:p14="http://schemas.microsoft.com/office/powerpoint/2010/main" val="39725090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7660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nl-NL" noProof="0" dirty="0"/>
              <a:t>DEFINE</a:t>
            </a:r>
            <a:br>
              <a:rPr lang="nl-NL" noProof="0" dirty="0"/>
            </a:br>
            <a:r>
              <a:rPr lang="nl-NL" noProof="0" dirty="0"/>
              <a:t>1 – </a:t>
            </a:r>
            <a:r>
              <a:rPr lang="nl-NL" dirty="0"/>
              <a:t>Definieer project en bepaal afbakening</a:t>
            </a:r>
            <a:endParaRPr lang="nl-NL" noProof="0" dirty="0"/>
          </a:p>
        </p:txBody>
      </p:sp>
      <p:sp>
        <p:nvSpPr>
          <p:cNvPr id="12" name="Rectangle 2"/>
          <p:cNvSpPr>
            <a:spLocks noChangeArrowheads="1"/>
          </p:cNvSpPr>
          <p:nvPr/>
        </p:nvSpPr>
        <p:spPr bwMode="auto">
          <a:xfrm>
            <a:off x="360000" y="1440000"/>
            <a:ext cx="1800200" cy="3543472"/>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defTabSz="762000" eaLnBrk="0" hangingPunct="0"/>
            <a:r>
              <a:rPr lang="nl-NL" sz="2000" dirty="0">
                <a:solidFill>
                  <a:schemeClr val="bg1"/>
                </a:solidFill>
                <a:latin typeface="Calibri" panose="020F0502020204030204" pitchFamily="34" charset="0"/>
              </a:rPr>
              <a:t>Probleem-omschrijving:</a:t>
            </a:r>
          </a:p>
        </p:txBody>
      </p:sp>
      <p:sp>
        <p:nvSpPr>
          <p:cNvPr id="13" name="Rectangle 2"/>
          <p:cNvSpPr>
            <a:spLocks noChangeArrowheads="1"/>
          </p:cNvSpPr>
          <p:nvPr/>
        </p:nvSpPr>
        <p:spPr bwMode="auto">
          <a:xfrm>
            <a:off x="360000" y="5275312"/>
            <a:ext cx="1800200" cy="1034008"/>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defTabSz="762000" eaLnBrk="0" hangingPunct="0"/>
            <a:r>
              <a:rPr lang="nl-NL" sz="2000" dirty="0">
                <a:solidFill>
                  <a:schemeClr val="bg1"/>
                </a:solidFill>
                <a:latin typeface="Calibri" panose="020F0502020204030204" pitchFamily="34" charset="0"/>
              </a:rPr>
              <a:t>Doelstelling:</a:t>
            </a:r>
          </a:p>
        </p:txBody>
      </p:sp>
      <p:sp>
        <p:nvSpPr>
          <p:cNvPr id="14" name="Rectangle 3"/>
          <p:cNvSpPr>
            <a:spLocks noChangeArrowheads="1"/>
          </p:cNvSpPr>
          <p:nvPr/>
        </p:nvSpPr>
        <p:spPr bwMode="auto">
          <a:xfrm>
            <a:off x="2256160" y="1440000"/>
            <a:ext cx="6708328" cy="3543472"/>
          </a:xfrm>
          <a:prstGeom prst="rect">
            <a:avLst/>
          </a:prstGeom>
          <a:solidFill>
            <a:schemeClr val="bg1"/>
          </a:solidFill>
          <a:ln w="38100">
            <a:solidFill>
              <a:srgbClr val="C0C0C0"/>
            </a:solidFill>
            <a:miter lim="800000"/>
            <a:headEnd/>
            <a:tailEnd/>
          </a:ln>
        </p:spPr>
        <p:txBody>
          <a:bodyPr/>
          <a:lstStyle/>
          <a:p>
            <a:pPr defTabSz="762000" eaLnBrk="0" hangingPunct="0"/>
            <a:endParaRPr lang="nl-NL" sz="1600" dirty="0"/>
          </a:p>
        </p:txBody>
      </p:sp>
      <p:sp>
        <p:nvSpPr>
          <p:cNvPr id="15" name="Rectangle 3"/>
          <p:cNvSpPr>
            <a:spLocks noChangeArrowheads="1"/>
          </p:cNvSpPr>
          <p:nvPr/>
        </p:nvSpPr>
        <p:spPr bwMode="auto">
          <a:xfrm>
            <a:off x="2256160" y="5275312"/>
            <a:ext cx="6683472" cy="1034008"/>
          </a:xfrm>
          <a:prstGeom prst="rect">
            <a:avLst/>
          </a:prstGeom>
          <a:solidFill>
            <a:schemeClr val="bg1"/>
          </a:solidFill>
          <a:ln w="38100">
            <a:solidFill>
              <a:srgbClr val="C0C0C0"/>
            </a:solidFill>
            <a:miter lim="800000"/>
            <a:headEnd/>
            <a:tailEnd/>
          </a:ln>
        </p:spPr>
        <p:txBody>
          <a:bodyPr/>
          <a:lstStyle/>
          <a:p>
            <a:pPr defTabSz="762000" eaLnBrk="0" hangingPunct="0"/>
            <a:endParaRPr lang="nl-NL" sz="1600" dirty="0"/>
          </a:p>
        </p:txBody>
      </p:sp>
    </p:spTree>
    <p:extLst>
      <p:ext uri="{BB962C8B-B14F-4D97-AF65-F5344CB8AC3E}">
        <p14:creationId xmlns:p14="http://schemas.microsoft.com/office/powerpoint/2010/main" val="3288424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dirty="0"/>
              <a:t>DEFINE</a:t>
            </a:r>
            <a:br>
              <a:rPr lang="nl-NL" noProof="0" dirty="0"/>
            </a:br>
            <a:r>
              <a:rPr lang="nl-NL" noProof="0" dirty="0"/>
              <a:t>1 – </a:t>
            </a:r>
            <a:r>
              <a:rPr lang="nl-NL" dirty="0"/>
              <a:t>Definieer project en bepaal afbakening</a:t>
            </a:r>
            <a:endParaRPr lang="nl-NL" noProof="0" dirty="0"/>
          </a:p>
        </p:txBody>
      </p:sp>
      <p:sp>
        <p:nvSpPr>
          <p:cNvPr id="31" name="Rectangle 3">
            <a:extLst>
              <a:ext uri="{FF2B5EF4-FFF2-40B4-BE49-F238E27FC236}">
                <a16:creationId xmlns:a16="http://schemas.microsoft.com/office/drawing/2014/main" id="{DF17F628-EC56-413C-9E4A-D32FA0DF0E51}"/>
              </a:ext>
            </a:extLst>
          </p:cNvPr>
          <p:cNvSpPr>
            <a:spLocks noChangeArrowheads="1"/>
          </p:cNvSpPr>
          <p:nvPr/>
        </p:nvSpPr>
        <p:spPr bwMode="auto">
          <a:xfrm>
            <a:off x="2239488" y="1961493"/>
            <a:ext cx="6264696" cy="745976"/>
          </a:xfrm>
          <a:prstGeom prst="rect">
            <a:avLst/>
          </a:prstGeom>
          <a:solidFill>
            <a:schemeClr val="bg1"/>
          </a:solidFill>
          <a:ln w="38100">
            <a:solidFill>
              <a:srgbClr val="C0C0C0"/>
            </a:solidFill>
            <a:miter lim="800000"/>
            <a:headEnd/>
            <a:tailEnd/>
          </a:ln>
        </p:spPr>
        <p:txBody>
          <a:bodyPr/>
          <a:lstStyle/>
          <a:p>
            <a:pPr defTabSz="762000" eaLnBrk="0" hangingPunct="0"/>
            <a:endParaRPr lang="nl-NL" sz="1600" dirty="0"/>
          </a:p>
        </p:txBody>
      </p:sp>
      <p:sp>
        <p:nvSpPr>
          <p:cNvPr id="32" name="Rectangle 5">
            <a:extLst>
              <a:ext uri="{FF2B5EF4-FFF2-40B4-BE49-F238E27FC236}">
                <a16:creationId xmlns:a16="http://schemas.microsoft.com/office/drawing/2014/main" id="{EE4AB31F-C69C-4F8B-9F58-4F0B8EC8CA1C}"/>
              </a:ext>
            </a:extLst>
          </p:cNvPr>
          <p:cNvSpPr>
            <a:spLocks noChangeArrowheads="1"/>
          </p:cNvSpPr>
          <p:nvPr/>
        </p:nvSpPr>
        <p:spPr bwMode="auto">
          <a:xfrm>
            <a:off x="2239488" y="2788010"/>
            <a:ext cx="6264696" cy="685800"/>
          </a:xfrm>
          <a:prstGeom prst="rect">
            <a:avLst/>
          </a:prstGeom>
          <a:solidFill>
            <a:schemeClr val="bg1"/>
          </a:solidFill>
          <a:ln w="38100" algn="ctr">
            <a:solidFill>
              <a:srgbClr val="C0C0C0"/>
            </a:solidFill>
            <a:miter lim="800000"/>
            <a:headEnd/>
            <a:tailEnd/>
          </a:ln>
        </p:spPr>
        <p:txBody>
          <a:bodyPr/>
          <a:lstStyle/>
          <a:p>
            <a:pPr defTabSz="762000" eaLnBrk="0" hangingPunct="0"/>
            <a:endParaRPr lang="nl-NL" sz="1600" dirty="0"/>
          </a:p>
        </p:txBody>
      </p:sp>
      <p:sp>
        <p:nvSpPr>
          <p:cNvPr id="33" name="Rectangle 3">
            <a:extLst>
              <a:ext uri="{FF2B5EF4-FFF2-40B4-BE49-F238E27FC236}">
                <a16:creationId xmlns:a16="http://schemas.microsoft.com/office/drawing/2014/main" id="{844847AC-AD46-4CC0-BCDC-89A551C545F0}"/>
              </a:ext>
            </a:extLst>
          </p:cNvPr>
          <p:cNvSpPr>
            <a:spLocks noChangeArrowheads="1"/>
          </p:cNvSpPr>
          <p:nvPr/>
        </p:nvSpPr>
        <p:spPr bwMode="auto">
          <a:xfrm>
            <a:off x="2239488" y="3554351"/>
            <a:ext cx="6264696" cy="745976"/>
          </a:xfrm>
          <a:prstGeom prst="rect">
            <a:avLst/>
          </a:prstGeom>
          <a:solidFill>
            <a:schemeClr val="bg1"/>
          </a:solidFill>
          <a:ln w="38100">
            <a:solidFill>
              <a:srgbClr val="C0C0C0"/>
            </a:solidFill>
            <a:miter lim="800000"/>
            <a:headEnd/>
            <a:tailEnd/>
          </a:ln>
        </p:spPr>
        <p:txBody>
          <a:bodyPr/>
          <a:lstStyle/>
          <a:p>
            <a:pPr defTabSz="762000" eaLnBrk="0" hangingPunct="0"/>
            <a:endParaRPr lang="nl-NL" sz="1600" dirty="0"/>
          </a:p>
        </p:txBody>
      </p:sp>
      <p:sp>
        <p:nvSpPr>
          <p:cNvPr id="34" name="Rectangle 5">
            <a:extLst>
              <a:ext uri="{FF2B5EF4-FFF2-40B4-BE49-F238E27FC236}">
                <a16:creationId xmlns:a16="http://schemas.microsoft.com/office/drawing/2014/main" id="{9B3545E6-BD56-47D1-9380-1BD92AEFC6A0}"/>
              </a:ext>
            </a:extLst>
          </p:cNvPr>
          <p:cNvSpPr>
            <a:spLocks noChangeArrowheads="1"/>
          </p:cNvSpPr>
          <p:nvPr/>
        </p:nvSpPr>
        <p:spPr bwMode="auto">
          <a:xfrm>
            <a:off x="2239488" y="5147208"/>
            <a:ext cx="6264696" cy="685800"/>
          </a:xfrm>
          <a:prstGeom prst="rect">
            <a:avLst/>
          </a:prstGeom>
          <a:solidFill>
            <a:schemeClr val="bg1"/>
          </a:solidFill>
          <a:ln w="38100" algn="ctr">
            <a:solidFill>
              <a:srgbClr val="C0C0C0"/>
            </a:solidFill>
            <a:miter lim="800000"/>
            <a:headEnd/>
            <a:tailEnd/>
          </a:ln>
        </p:spPr>
        <p:txBody>
          <a:bodyPr/>
          <a:lstStyle/>
          <a:p>
            <a:pPr defTabSz="762000" eaLnBrk="0" hangingPunct="0"/>
            <a:endParaRPr lang="nl-NL" sz="1600" dirty="0"/>
          </a:p>
        </p:txBody>
      </p:sp>
      <p:sp>
        <p:nvSpPr>
          <p:cNvPr id="35" name="Rectangle 5">
            <a:extLst>
              <a:ext uri="{FF2B5EF4-FFF2-40B4-BE49-F238E27FC236}">
                <a16:creationId xmlns:a16="http://schemas.microsoft.com/office/drawing/2014/main" id="{3C4D1CD3-4977-44EC-A4D9-4C80A68B89BD}"/>
              </a:ext>
            </a:extLst>
          </p:cNvPr>
          <p:cNvSpPr>
            <a:spLocks noChangeArrowheads="1"/>
          </p:cNvSpPr>
          <p:nvPr/>
        </p:nvSpPr>
        <p:spPr bwMode="auto">
          <a:xfrm>
            <a:off x="2239488" y="4380868"/>
            <a:ext cx="6264696" cy="685800"/>
          </a:xfrm>
          <a:prstGeom prst="rect">
            <a:avLst/>
          </a:prstGeom>
          <a:solidFill>
            <a:schemeClr val="bg1"/>
          </a:solidFill>
          <a:ln w="38100" algn="ctr">
            <a:solidFill>
              <a:srgbClr val="C0C0C0"/>
            </a:solidFill>
            <a:miter lim="800000"/>
            <a:headEnd/>
            <a:tailEnd/>
          </a:ln>
        </p:spPr>
        <p:txBody>
          <a:bodyPr/>
          <a:lstStyle/>
          <a:p>
            <a:pPr defTabSz="762000" eaLnBrk="0" hangingPunct="0"/>
            <a:endParaRPr lang="nl-NL" sz="1600" dirty="0"/>
          </a:p>
        </p:txBody>
      </p:sp>
      <p:sp>
        <p:nvSpPr>
          <p:cNvPr id="36" name="Rectangle 3">
            <a:extLst>
              <a:ext uri="{FF2B5EF4-FFF2-40B4-BE49-F238E27FC236}">
                <a16:creationId xmlns:a16="http://schemas.microsoft.com/office/drawing/2014/main" id="{22276178-F492-455B-A241-11A7BFFADD71}"/>
              </a:ext>
            </a:extLst>
          </p:cNvPr>
          <p:cNvSpPr>
            <a:spLocks noChangeArrowheads="1"/>
          </p:cNvSpPr>
          <p:nvPr/>
        </p:nvSpPr>
        <p:spPr bwMode="auto">
          <a:xfrm>
            <a:off x="2239488" y="1134976"/>
            <a:ext cx="6264696" cy="745976"/>
          </a:xfrm>
          <a:prstGeom prst="rect">
            <a:avLst/>
          </a:prstGeom>
          <a:solidFill>
            <a:schemeClr val="bg1"/>
          </a:solidFill>
          <a:ln w="38100">
            <a:solidFill>
              <a:srgbClr val="C0C0C0"/>
            </a:solidFill>
            <a:miter lim="800000"/>
            <a:headEnd/>
            <a:tailEnd/>
          </a:ln>
        </p:spPr>
        <p:txBody>
          <a:bodyPr/>
          <a:lstStyle/>
          <a:p>
            <a:pPr defTabSz="762000" eaLnBrk="0" hangingPunct="0"/>
            <a:endParaRPr lang="nl-NL" sz="1600" dirty="0"/>
          </a:p>
        </p:txBody>
      </p:sp>
      <p:sp>
        <p:nvSpPr>
          <p:cNvPr id="37" name="Rectangle 2">
            <a:extLst>
              <a:ext uri="{FF2B5EF4-FFF2-40B4-BE49-F238E27FC236}">
                <a16:creationId xmlns:a16="http://schemas.microsoft.com/office/drawing/2014/main" id="{EC60228C-D317-4574-BF76-BECE71DDC787}"/>
              </a:ext>
            </a:extLst>
          </p:cNvPr>
          <p:cNvSpPr>
            <a:spLocks noChangeArrowheads="1"/>
          </p:cNvSpPr>
          <p:nvPr/>
        </p:nvSpPr>
        <p:spPr bwMode="auto">
          <a:xfrm>
            <a:off x="360000" y="1961493"/>
            <a:ext cx="1800200" cy="745976"/>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defTabSz="762000" eaLnBrk="0" hangingPunct="0"/>
            <a:r>
              <a:rPr lang="nl-NL" sz="2000" dirty="0">
                <a:solidFill>
                  <a:schemeClr val="bg1"/>
                </a:solidFill>
                <a:latin typeface="Calibri" panose="020F0502020204030204" pitchFamily="34" charset="0"/>
              </a:rPr>
              <a:t>Afbakening</a:t>
            </a:r>
          </a:p>
          <a:p>
            <a:pPr defTabSz="762000" eaLnBrk="0" hangingPunct="0"/>
            <a:r>
              <a:rPr lang="nl-NL" sz="2000" dirty="0">
                <a:solidFill>
                  <a:schemeClr val="bg1"/>
                </a:solidFill>
                <a:latin typeface="Calibri" panose="020F0502020204030204" pitchFamily="34" charset="0"/>
              </a:rPr>
              <a:t>In Scope</a:t>
            </a:r>
          </a:p>
        </p:txBody>
      </p:sp>
      <p:sp>
        <p:nvSpPr>
          <p:cNvPr id="38" name="Rectangle 4">
            <a:extLst>
              <a:ext uri="{FF2B5EF4-FFF2-40B4-BE49-F238E27FC236}">
                <a16:creationId xmlns:a16="http://schemas.microsoft.com/office/drawing/2014/main" id="{63330BAE-7E65-4C84-BB80-09B0E6F3BDF5}"/>
              </a:ext>
            </a:extLst>
          </p:cNvPr>
          <p:cNvSpPr>
            <a:spLocks noChangeArrowheads="1"/>
          </p:cNvSpPr>
          <p:nvPr/>
        </p:nvSpPr>
        <p:spPr bwMode="auto">
          <a:xfrm>
            <a:off x="360000" y="2788010"/>
            <a:ext cx="1800200" cy="68580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defTabSz="762000" eaLnBrk="0" hangingPunct="0"/>
            <a:r>
              <a:rPr lang="nl-NL" dirty="0">
                <a:solidFill>
                  <a:schemeClr val="bg1"/>
                </a:solidFill>
                <a:latin typeface="Calibri" panose="020F0502020204030204" pitchFamily="34" charset="0"/>
              </a:rPr>
              <a:t>Afbakening</a:t>
            </a:r>
          </a:p>
          <a:p>
            <a:pPr defTabSz="762000" eaLnBrk="0" hangingPunct="0"/>
            <a:r>
              <a:rPr lang="nl-NL" dirty="0">
                <a:solidFill>
                  <a:schemeClr val="bg1"/>
                </a:solidFill>
                <a:latin typeface="Calibri" panose="020F0502020204030204" pitchFamily="34" charset="0"/>
              </a:rPr>
              <a:t>Out of Scope:</a:t>
            </a:r>
          </a:p>
        </p:txBody>
      </p:sp>
      <p:sp>
        <p:nvSpPr>
          <p:cNvPr id="39" name="Rectangle 2">
            <a:extLst>
              <a:ext uri="{FF2B5EF4-FFF2-40B4-BE49-F238E27FC236}">
                <a16:creationId xmlns:a16="http://schemas.microsoft.com/office/drawing/2014/main" id="{CF180511-93BC-415E-B04E-F6905B14F9B7}"/>
              </a:ext>
            </a:extLst>
          </p:cNvPr>
          <p:cNvSpPr>
            <a:spLocks noChangeArrowheads="1"/>
          </p:cNvSpPr>
          <p:nvPr/>
        </p:nvSpPr>
        <p:spPr bwMode="auto">
          <a:xfrm>
            <a:off x="360000" y="3554351"/>
            <a:ext cx="1800200" cy="745976"/>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defTabSz="762000" eaLnBrk="0" hangingPunct="0"/>
            <a:r>
              <a:rPr lang="nl-NL" sz="2000" dirty="0">
                <a:solidFill>
                  <a:schemeClr val="bg1"/>
                </a:solidFill>
                <a:latin typeface="Calibri" panose="020F0502020204030204" pitchFamily="34" charset="0"/>
              </a:rPr>
              <a:t>Tastbare resultaten:</a:t>
            </a:r>
          </a:p>
        </p:txBody>
      </p:sp>
      <p:sp>
        <p:nvSpPr>
          <p:cNvPr id="40" name="Rectangle 4">
            <a:extLst>
              <a:ext uri="{FF2B5EF4-FFF2-40B4-BE49-F238E27FC236}">
                <a16:creationId xmlns:a16="http://schemas.microsoft.com/office/drawing/2014/main" id="{A249ABFD-C829-40C2-94BE-2B28A1C957CD}"/>
              </a:ext>
            </a:extLst>
          </p:cNvPr>
          <p:cNvSpPr>
            <a:spLocks noChangeArrowheads="1"/>
          </p:cNvSpPr>
          <p:nvPr/>
        </p:nvSpPr>
        <p:spPr bwMode="auto">
          <a:xfrm>
            <a:off x="360000" y="5147208"/>
            <a:ext cx="1800200" cy="68580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defTabSz="762000" eaLnBrk="0" hangingPunct="0"/>
            <a:r>
              <a:rPr lang="nl-NL" dirty="0">
                <a:solidFill>
                  <a:schemeClr val="bg1"/>
                </a:solidFill>
                <a:latin typeface="Calibri" panose="020F0502020204030204" pitchFamily="34" charset="0"/>
              </a:rPr>
              <a:t>Zachte besparingen:</a:t>
            </a:r>
          </a:p>
        </p:txBody>
      </p:sp>
      <p:sp>
        <p:nvSpPr>
          <p:cNvPr id="41" name="Rectangle 4">
            <a:extLst>
              <a:ext uri="{FF2B5EF4-FFF2-40B4-BE49-F238E27FC236}">
                <a16:creationId xmlns:a16="http://schemas.microsoft.com/office/drawing/2014/main" id="{6076F462-C2AF-45A4-8400-1681295874F2}"/>
              </a:ext>
            </a:extLst>
          </p:cNvPr>
          <p:cNvSpPr>
            <a:spLocks noChangeArrowheads="1"/>
          </p:cNvSpPr>
          <p:nvPr/>
        </p:nvSpPr>
        <p:spPr bwMode="auto">
          <a:xfrm>
            <a:off x="360000" y="4380868"/>
            <a:ext cx="1800200" cy="68580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defTabSz="762000" eaLnBrk="0" hangingPunct="0"/>
            <a:r>
              <a:rPr lang="nl-NL" dirty="0">
                <a:solidFill>
                  <a:schemeClr val="bg1"/>
                </a:solidFill>
                <a:latin typeface="Calibri" panose="020F0502020204030204" pitchFamily="34" charset="0"/>
              </a:rPr>
              <a:t>Harde besparingen:</a:t>
            </a:r>
          </a:p>
        </p:txBody>
      </p:sp>
      <p:sp>
        <p:nvSpPr>
          <p:cNvPr id="42" name="Rectangle 2">
            <a:extLst>
              <a:ext uri="{FF2B5EF4-FFF2-40B4-BE49-F238E27FC236}">
                <a16:creationId xmlns:a16="http://schemas.microsoft.com/office/drawing/2014/main" id="{CF3EC370-4507-4E4A-A69B-4ADE4AB74AD3}"/>
              </a:ext>
            </a:extLst>
          </p:cNvPr>
          <p:cNvSpPr>
            <a:spLocks noChangeArrowheads="1"/>
          </p:cNvSpPr>
          <p:nvPr/>
        </p:nvSpPr>
        <p:spPr bwMode="auto">
          <a:xfrm>
            <a:off x="360000" y="1134976"/>
            <a:ext cx="1800200" cy="745976"/>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defTabSz="762000" eaLnBrk="0" hangingPunct="0"/>
            <a:r>
              <a:rPr lang="nl-NL" sz="2000" dirty="0">
                <a:solidFill>
                  <a:schemeClr val="bg1"/>
                </a:solidFill>
                <a:latin typeface="Calibri" panose="020F0502020204030204" pitchFamily="34" charset="0"/>
              </a:rPr>
              <a:t>Meetbare doelstelling:</a:t>
            </a:r>
          </a:p>
        </p:txBody>
      </p:sp>
      <p:sp>
        <p:nvSpPr>
          <p:cNvPr id="43" name="Rectangle 5">
            <a:extLst>
              <a:ext uri="{FF2B5EF4-FFF2-40B4-BE49-F238E27FC236}">
                <a16:creationId xmlns:a16="http://schemas.microsoft.com/office/drawing/2014/main" id="{D1F7ECC3-2F51-428F-9005-3DAD480A487A}"/>
              </a:ext>
            </a:extLst>
          </p:cNvPr>
          <p:cNvSpPr>
            <a:spLocks noChangeArrowheads="1"/>
          </p:cNvSpPr>
          <p:nvPr/>
        </p:nvSpPr>
        <p:spPr bwMode="auto">
          <a:xfrm>
            <a:off x="2239488" y="5913548"/>
            <a:ext cx="6264696" cy="685800"/>
          </a:xfrm>
          <a:prstGeom prst="rect">
            <a:avLst/>
          </a:prstGeom>
          <a:solidFill>
            <a:schemeClr val="bg1"/>
          </a:solidFill>
          <a:ln w="38100" algn="ctr">
            <a:solidFill>
              <a:srgbClr val="C0C0C0"/>
            </a:solidFill>
            <a:miter lim="800000"/>
            <a:headEnd/>
            <a:tailEnd/>
          </a:ln>
        </p:spPr>
        <p:txBody>
          <a:bodyPr/>
          <a:lstStyle/>
          <a:p>
            <a:pPr defTabSz="762000" eaLnBrk="0" hangingPunct="0"/>
            <a:endParaRPr lang="nl-NL" sz="1600" dirty="0"/>
          </a:p>
        </p:txBody>
      </p:sp>
      <p:sp>
        <p:nvSpPr>
          <p:cNvPr id="44" name="Rectangle 4">
            <a:extLst>
              <a:ext uri="{FF2B5EF4-FFF2-40B4-BE49-F238E27FC236}">
                <a16:creationId xmlns:a16="http://schemas.microsoft.com/office/drawing/2014/main" id="{DE4010E9-27B4-4B7D-BFE9-4EEA0A8027E5}"/>
              </a:ext>
            </a:extLst>
          </p:cNvPr>
          <p:cNvSpPr>
            <a:spLocks noChangeArrowheads="1"/>
          </p:cNvSpPr>
          <p:nvPr/>
        </p:nvSpPr>
        <p:spPr bwMode="auto">
          <a:xfrm>
            <a:off x="360000" y="5913548"/>
            <a:ext cx="1800200" cy="68580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defTabSz="762000" eaLnBrk="0" hangingPunct="0"/>
            <a:r>
              <a:rPr lang="nl-NL" dirty="0">
                <a:solidFill>
                  <a:schemeClr val="bg1"/>
                </a:solidFill>
                <a:latin typeface="Calibri" panose="020F0502020204030204" pitchFamily="34" charset="0"/>
              </a:rPr>
              <a:t>Risico beheersing:</a:t>
            </a:r>
          </a:p>
        </p:txBody>
      </p:sp>
    </p:spTree>
    <p:extLst>
      <p:ext uri="{BB962C8B-B14F-4D97-AF65-F5344CB8AC3E}">
        <p14:creationId xmlns:p14="http://schemas.microsoft.com/office/powerpoint/2010/main" val="2299824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dirty="0"/>
              <a:t>DEFINE</a:t>
            </a:r>
            <a:br>
              <a:rPr lang="nl-NL" noProof="0" dirty="0"/>
            </a:br>
            <a:r>
              <a:rPr lang="nl-NL" noProof="0" dirty="0"/>
              <a:t>2 – </a:t>
            </a:r>
            <a:r>
              <a:rPr lang="nl-NL" dirty="0"/>
              <a:t>Definieer defect en bepaal klanteisen</a:t>
            </a:r>
            <a:endParaRPr lang="nl-NL" noProof="0" dirty="0"/>
          </a:p>
        </p:txBody>
      </p:sp>
      <p:sp>
        <p:nvSpPr>
          <p:cNvPr id="9" name="Rectangle 52"/>
          <p:cNvSpPr txBox="1">
            <a:spLocks noChangeArrowheads="1"/>
          </p:cNvSpPr>
          <p:nvPr/>
        </p:nvSpPr>
        <p:spPr>
          <a:xfrm>
            <a:off x="304800" y="1371600"/>
            <a:ext cx="8534400" cy="5127625"/>
          </a:xfrm>
          <a:prstGeom prst="rect">
            <a:avLst/>
          </a:prstGeom>
        </p:spPr>
        <p:txBody>
          <a:bodyPr/>
          <a:lstStyle/>
          <a:p>
            <a:pPr marL="533400" marR="0" lvl="0" indent="-533400" algn="l" defTabSz="914400" rtl="0" eaLnBrk="1" fontAlgn="base" latinLnBrk="0" hangingPunct="1">
              <a:lnSpc>
                <a:spcPct val="115000"/>
              </a:lnSpc>
              <a:spcBef>
                <a:spcPct val="0"/>
              </a:spcBef>
              <a:spcAft>
                <a:spcPct val="0"/>
              </a:spcAft>
              <a:buClr>
                <a:srgbClr val="6D99D9"/>
              </a:buClr>
              <a:buSzPct val="60000"/>
              <a:buFont typeface="Wingdings" pitchFamily="2" charset="2"/>
              <a:buNone/>
              <a:tabLst/>
              <a:defRPr/>
            </a:pPr>
            <a:r>
              <a:rPr kumimoji="0" lang="nl-NL" sz="2400" b="1" i="0" u="none" strike="noStrike" kern="0" cap="none" spc="0" normalizeH="0" baseline="0" noProof="0" dirty="0">
                <a:ln>
                  <a:noFill/>
                </a:ln>
                <a:solidFill>
                  <a:schemeClr val="tx1"/>
                </a:solidFill>
                <a:effectLst/>
                <a:uLnTx/>
                <a:uFillTx/>
                <a:latin typeface="+mn-lt"/>
                <a:ea typeface="+mn-ea"/>
                <a:cs typeface="+mn-cs"/>
              </a:rPr>
              <a:t> </a:t>
            </a:r>
          </a:p>
        </p:txBody>
      </p:sp>
      <p:sp>
        <p:nvSpPr>
          <p:cNvPr id="11" name="TextBox 9"/>
          <p:cNvSpPr txBox="1">
            <a:spLocks noChangeArrowheads="1"/>
          </p:cNvSpPr>
          <p:nvPr/>
        </p:nvSpPr>
        <p:spPr bwMode="auto">
          <a:xfrm>
            <a:off x="1066800" y="1323201"/>
            <a:ext cx="2590800" cy="276999"/>
          </a:xfrm>
          <a:prstGeom prst="rect">
            <a:avLst/>
          </a:prstGeom>
          <a:noFill/>
          <a:ln w="9525">
            <a:noFill/>
            <a:miter lim="800000"/>
            <a:headEnd/>
            <a:tailEnd/>
          </a:ln>
        </p:spPr>
        <p:txBody>
          <a:bodyPr wrap="square">
            <a:spAutoFit/>
          </a:bodyPr>
          <a:lstStyle/>
          <a:p>
            <a:r>
              <a:rPr lang="nl-NL" sz="1200" i="1" dirty="0">
                <a:latin typeface="+mj-lt"/>
                <a:cs typeface="Times" pitchFamily="18" charset="0"/>
              </a:rPr>
              <a:t>Kwaliteit vanuit de klant bezien</a:t>
            </a:r>
            <a:endParaRPr lang="nl-NL" sz="1200" i="1" dirty="0">
              <a:latin typeface="+mj-lt"/>
              <a:cs typeface="+mn-cs"/>
            </a:endParaRPr>
          </a:p>
        </p:txBody>
      </p:sp>
      <p:graphicFrame>
        <p:nvGraphicFramePr>
          <p:cNvPr id="18" name="Diagram 17">
            <a:extLst>
              <a:ext uri="{FF2B5EF4-FFF2-40B4-BE49-F238E27FC236}">
                <a16:creationId xmlns:a16="http://schemas.microsoft.com/office/drawing/2014/main" id="{2EBD9F0F-371B-442A-B2B4-D18B682832A8}"/>
              </a:ext>
            </a:extLst>
          </p:cNvPr>
          <p:cNvGraphicFramePr/>
          <p:nvPr>
            <p:extLst>
              <p:ext uri="{D42A27DB-BD31-4B8C-83A1-F6EECF244321}">
                <p14:modId xmlns:p14="http://schemas.microsoft.com/office/powerpoint/2010/main" val="3436622778"/>
              </p:ext>
            </p:extLst>
          </p:nvPr>
        </p:nvGraphicFramePr>
        <p:xfrm>
          <a:off x="457200" y="1676400"/>
          <a:ext cx="8435280" cy="485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41639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dirty="0"/>
              <a:t>DEFINE</a:t>
            </a:r>
            <a:br>
              <a:rPr lang="nl-NL" noProof="0" dirty="0"/>
            </a:br>
            <a:r>
              <a:rPr lang="nl-NL" noProof="0" dirty="0"/>
              <a:t>3 – </a:t>
            </a:r>
            <a:r>
              <a:rPr lang="nl-NL" dirty="0"/>
              <a:t>Plan en documenteer project</a:t>
            </a:r>
            <a:endParaRPr lang="nl-NL" noProof="0" dirty="0"/>
          </a:p>
        </p:txBody>
      </p:sp>
      <p:sp>
        <p:nvSpPr>
          <p:cNvPr id="27" name="Tijdelijke aanduiding voor inhoud 26"/>
          <p:cNvSpPr>
            <a:spLocks noGrp="1"/>
          </p:cNvSpPr>
          <p:nvPr>
            <p:ph idx="1"/>
          </p:nvPr>
        </p:nvSpPr>
        <p:spPr/>
        <p:txBody>
          <a:bodyPr/>
          <a:lstStyle/>
          <a:p>
            <a:r>
              <a:rPr lang="nl-NL" noProof="0" dirty="0"/>
              <a:t>Projectteam</a:t>
            </a:r>
          </a:p>
        </p:txBody>
      </p:sp>
      <p:sp>
        <p:nvSpPr>
          <p:cNvPr id="5" name="Rectangle 3"/>
          <p:cNvSpPr>
            <a:spLocks noChangeArrowheads="1"/>
          </p:cNvSpPr>
          <p:nvPr/>
        </p:nvSpPr>
        <p:spPr bwMode="auto">
          <a:xfrm>
            <a:off x="76200" y="1735832"/>
            <a:ext cx="2133600" cy="30480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algn="ctr" defTabSz="762000" eaLnBrk="0" hangingPunct="0"/>
            <a:r>
              <a:rPr lang="nl-NL" dirty="0">
                <a:solidFill>
                  <a:schemeClr val="bg1"/>
                </a:solidFill>
                <a:latin typeface="Calibri" panose="020F0502020204030204" pitchFamily="34" charset="0"/>
              </a:rPr>
              <a:t>Resource Manager:</a:t>
            </a:r>
          </a:p>
        </p:txBody>
      </p:sp>
      <p:sp>
        <p:nvSpPr>
          <p:cNvPr id="6" name="Rectangle 4"/>
          <p:cNvSpPr>
            <a:spLocks noChangeArrowheads="1"/>
          </p:cNvSpPr>
          <p:nvPr/>
        </p:nvSpPr>
        <p:spPr bwMode="auto">
          <a:xfrm>
            <a:off x="2362200" y="1735832"/>
            <a:ext cx="2133600" cy="30480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algn="ctr" defTabSz="762000" eaLnBrk="0" hangingPunct="0"/>
            <a:r>
              <a:rPr lang="nl-NL" dirty="0">
                <a:solidFill>
                  <a:schemeClr val="bg1"/>
                </a:solidFill>
                <a:latin typeface="Calibri" panose="020F0502020204030204" pitchFamily="34" charset="0"/>
              </a:rPr>
              <a:t>Champion:</a:t>
            </a:r>
          </a:p>
        </p:txBody>
      </p:sp>
      <p:sp>
        <p:nvSpPr>
          <p:cNvPr id="7" name="Rectangle 5"/>
          <p:cNvSpPr>
            <a:spLocks noChangeArrowheads="1"/>
          </p:cNvSpPr>
          <p:nvPr/>
        </p:nvSpPr>
        <p:spPr bwMode="auto">
          <a:xfrm>
            <a:off x="4648200" y="1735832"/>
            <a:ext cx="2133600" cy="30480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algn="ctr" defTabSz="762000" eaLnBrk="0" hangingPunct="0"/>
            <a:r>
              <a:rPr lang="nl-NL" dirty="0">
                <a:solidFill>
                  <a:schemeClr val="bg1"/>
                </a:solidFill>
                <a:latin typeface="Calibri" panose="020F0502020204030204" pitchFamily="34" charset="0"/>
              </a:rPr>
              <a:t>Gebruiker:</a:t>
            </a:r>
          </a:p>
        </p:txBody>
      </p:sp>
      <p:sp>
        <p:nvSpPr>
          <p:cNvPr id="8" name="Rectangle 6"/>
          <p:cNvSpPr>
            <a:spLocks noChangeArrowheads="1"/>
          </p:cNvSpPr>
          <p:nvPr/>
        </p:nvSpPr>
        <p:spPr bwMode="auto">
          <a:xfrm>
            <a:off x="6934200" y="1735832"/>
            <a:ext cx="2133600" cy="30480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algn="ctr" defTabSz="762000" eaLnBrk="0" hangingPunct="0"/>
            <a:r>
              <a:rPr lang="nl-NL" dirty="0">
                <a:solidFill>
                  <a:schemeClr val="bg1"/>
                </a:solidFill>
                <a:latin typeface="Calibri" panose="020F0502020204030204" pitchFamily="34" charset="0"/>
              </a:rPr>
              <a:t>MBB:</a:t>
            </a:r>
          </a:p>
        </p:txBody>
      </p:sp>
      <p:sp>
        <p:nvSpPr>
          <p:cNvPr id="9" name="Rectangle 7"/>
          <p:cNvSpPr>
            <a:spLocks noChangeArrowheads="1"/>
          </p:cNvSpPr>
          <p:nvPr/>
        </p:nvSpPr>
        <p:spPr bwMode="auto">
          <a:xfrm>
            <a:off x="2195736" y="2878832"/>
            <a:ext cx="2425824" cy="304767"/>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algn="ctr" defTabSz="762000" eaLnBrk="0" hangingPunct="0"/>
            <a:r>
              <a:rPr lang="nl-NL" dirty="0">
                <a:solidFill>
                  <a:schemeClr val="bg1"/>
                </a:solidFill>
                <a:latin typeface="Calibri" panose="020F0502020204030204" pitchFamily="34" charset="0"/>
              </a:rPr>
              <a:t>Project Manager (Belt):</a:t>
            </a:r>
          </a:p>
        </p:txBody>
      </p:sp>
      <p:sp>
        <p:nvSpPr>
          <p:cNvPr id="10" name="Rectangle 8"/>
          <p:cNvSpPr>
            <a:spLocks noChangeArrowheads="1"/>
          </p:cNvSpPr>
          <p:nvPr/>
        </p:nvSpPr>
        <p:spPr bwMode="auto">
          <a:xfrm>
            <a:off x="76200" y="2040632"/>
            <a:ext cx="2133600" cy="533400"/>
          </a:xfrm>
          <a:prstGeom prst="rect">
            <a:avLst/>
          </a:prstGeom>
          <a:solidFill>
            <a:schemeClr val="bg1"/>
          </a:solidFill>
          <a:ln w="38100">
            <a:solidFill>
              <a:srgbClr val="C0C0C0"/>
            </a:solidFill>
            <a:miter lim="800000"/>
            <a:headEnd/>
            <a:tailEnd/>
          </a:ln>
        </p:spPr>
        <p:txBody>
          <a:bodyPr anchor="ctr"/>
          <a:lstStyle/>
          <a:p>
            <a:pPr algn="ctr" defTabSz="762000" eaLnBrk="0" hangingPunct="0"/>
            <a:endParaRPr lang="en-US" sz="1600" dirty="0"/>
          </a:p>
        </p:txBody>
      </p:sp>
      <p:sp>
        <p:nvSpPr>
          <p:cNvPr id="11" name="Line 9"/>
          <p:cNvSpPr>
            <a:spLocks noChangeShapeType="1"/>
          </p:cNvSpPr>
          <p:nvPr/>
        </p:nvSpPr>
        <p:spPr bwMode="auto">
          <a:xfrm>
            <a:off x="2209800" y="1888232"/>
            <a:ext cx="152400" cy="0"/>
          </a:xfrm>
          <a:prstGeom prst="line">
            <a:avLst/>
          </a:prstGeom>
          <a:noFill/>
          <a:ln w="38100">
            <a:solidFill>
              <a:srgbClr val="C0C0C0"/>
            </a:solidFill>
            <a:round/>
            <a:headEnd/>
            <a:tailEnd/>
          </a:ln>
          <a:extLst>
            <a:ext uri="{909E8E84-426E-40DD-AFC4-6F175D3DCCD1}">
              <a14:hiddenFill xmlns:a14="http://schemas.microsoft.com/office/drawing/2010/main">
                <a:noFill/>
              </a14:hiddenFill>
            </a:ext>
          </a:extLst>
        </p:spPr>
        <p:txBody>
          <a:bodyPr/>
          <a:lstStyle/>
          <a:p>
            <a:endParaRPr lang="nl-NL" dirty="0"/>
          </a:p>
        </p:txBody>
      </p:sp>
      <p:sp>
        <p:nvSpPr>
          <p:cNvPr id="12" name="Line 10"/>
          <p:cNvSpPr>
            <a:spLocks noChangeShapeType="1"/>
          </p:cNvSpPr>
          <p:nvPr/>
        </p:nvSpPr>
        <p:spPr bwMode="auto">
          <a:xfrm>
            <a:off x="4495800" y="1888232"/>
            <a:ext cx="152400" cy="0"/>
          </a:xfrm>
          <a:prstGeom prst="line">
            <a:avLst/>
          </a:prstGeom>
          <a:noFill/>
          <a:ln w="38100">
            <a:solidFill>
              <a:srgbClr val="C0C0C0"/>
            </a:solidFill>
            <a:round/>
            <a:headEnd/>
            <a:tailEnd/>
          </a:ln>
          <a:extLst>
            <a:ext uri="{909E8E84-426E-40DD-AFC4-6F175D3DCCD1}">
              <a14:hiddenFill xmlns:a14="http://schemas.microsoft.com/office/drawing/2010/main">
                <a:noFill/>
              </a14:hiddenFill>
            </a:ext>
          </a:extLst>
        </p:spPr>
        <p:txBody>
          <a:bodyPr/>
          <a:lstStyle/>
          <a:p>
            <a:endParaRPr lang="nl-NL" dirty="0"/>
          </a:p>
        </p:txBody>
      </p:sp>
      <p:sp>
        <p:nvSpPr>
          <p:cNvPr id="13" name="Line 11"/>
          <p:cNvSpPr>
            <a:spLocks noChangeShapeType="1"/>
          </p:cNvSpPr>
          <p:nvPr/>
        </p:nvSpPr>
        <p:spPr bwMode="auto">
          <a:xfrm>
            <a:off x="6781800" y="1888232"/>
            <a:ext cx="152400" cy="0"/>
          </a:xfrm>
          <a:prstGeom prst="line">
            <a:avLst/>
          </a:prstGeom>
          <a:noFill/>
          <a:ln w="38100">
            <a:solidFill>
              <a:srgbClr val="C0C0C0"/>
            </a:solidFill>
            <a:round/>
            <a:headEnd/>
            <a:tailEnd/>
          </a:ln>
          <a:extLst>
            <a:ext uri="{909E8E84-426E-40DD-AFC4-6F175D3DCCD1}">
              <a14:hiddenFill xmlns:a14="http://schemas.microsoft.com/office/drawing/2010/main">
                <a:noFill/>
              </a14:hiddenFill>
            </a:ext>
          </a:extLst>
        </p:spPr>
        <p:txBody>
          <a:bodyPr/>
          <a:lstStyle/>
          <a:p>
            <a:endParaRPr lang="nl-NL" dirty="0"/>
          </a:p>
        </p:txBody>
      </p:sp>
      <p:sp>
        <p:nvSpPr>
          <p:cNvPr id="14" name="Line 12"/>
          <p:cNvSpPr>
            <a:spLocks noChangeShapeType="1"/>
          </p:cNvSpPr>
          <p:nvPr/>
        </p:nvSpPr>
        <p:spPr bwMode="auto">
          <a:xfrm>
            <a:off x="3429000" y="2574032"/>
            <a:ext cx="0" cy="304800"/>
          </a:xfrm>
          <a:prstGeom prst="line">
            <a:avLst/>
          </a:prstGeom>
          <a:noFill/>
          <a:ln w="38100">
            <a:solidFill>
              <a:srgbClr val="C0C0C0"/>
            </a:solidFill>
            <a:round/>
            <a:headEnd/>
            <a:tailEnd/>
          </a:ln>
          <a:extLst>
            <a:ext uri="{909E8E84-426E-40DD-AFC4-6F175D3DCCD1}">
              <a14:hiddenFill xmlns:a14="http://schemas.microsoft.com/office/drawing/2010/main">
                <a:noFill/>
              </a14:hiddenFill>
            </a:ext>
          </a:extLst>
        </p:spPr>
        <p:txBody>
          <a:bodyPr/>
          <a:lstStyle/>
          <a:p>
            <a:endParaRPr lang="nl-NL" dirty="0"/>
          </a:p>
        </p:txBody>
      </p:sp>
      <p:sp>
        <p:nvSpPr>
          <p:cNvPr id="15" name="Rectangle 13"/>
          <p:cNvSpPr>
            <a:spLocks noChangeArrowheads="1"/>
          </p:cNvSpPr>
          <p:nvPr/>
        </p:nvSpPr>
        <p:spPr bwMode="auto">
          <a:xfrm>
            <a:off x="2362200" y="2040632"/>
            <a:ext cx="2133600" cy="533400"/>
          </a:xfrm>
          <a:prstGeom prst="rect">
            <a:avLst/>
          </a:prstGeom>
          <a:solidFill>
            <a:schemeClr val="bg1"/>
          </a:solidFill>
          <a:ln w="38100">
            <a:solidFill>
              <a:srgbClr val="C0C0C0"/>
            </a:solidFill>
            <a:miter lim="800000"/>
            <a:headEnd/>
            <a:tailEnd/>
          </a:ln>
        </p:spPr>
        <p:txBody>
          <a:bodyPr anchor="ctr"/>
          <a:lstStyle/>
          <a:p>
            <a:pPr algn="ctr" defTabSz="762000" eaLnBrk="0" hangingPunct="0"/>
            <a:endParaRPr lang="en-US" sz="1600" dirty="0"/>
          </a:p>
        </p:txBody>
      </p:sp>
      <p:sp>
        <p:nvSpPr>
          <p:cNvPr id="16" name="Rectangle 14"/>
          <p:cNvSpPr>
            <a:spLocks noChangeArrowheads="1"/>
          </p:cNvSpPr>
          <p:nvPr/>
        </p:nvSpPr>
        <p:spPr bwMode="auto">
          <a:xfrm>
            <a:off x="4648200" y="2040632"/>
            <a:ext cx="2133600" cy="533400"/>
          </a:xfrm>
          <a:prstGeom prst="rect">
            <a:avLst/>
          </a:prstGeom>
          <a:solidFill>
            <a:schemeClr val="bg1"/>
          </a:solidFill>
          <a:ln w="38100">
            <a:solidFill>
              <a:srgbClr val="C0C0C0"/>
            </a:solidFill>
            <a:miter lim="800000"/>
            <a:headEnd/>
            <a:tailEnd/>
          </a:ln>
        </p:spPr>
        <p:txBody>
          <a:bodyPr anchor="ctr"/>
          <a:lstStyle/>
          <a:p>
            <a:pPr algn="ctr" defTabSz="762000" eaLnBrk="0" hangingPunct="0"/>
            <a:endParaRPr lang="en-US" sz="1600" dirty="0"/>
          </a:p>
        </p:txBody>
      </p:sp>
      <p:sp>
        <p:nvSpPr>
          <p:cNvPr id="17" name="Rectangle 15"/>
          <p:cNvSpPr>
            <a:spLocks noChangeArrowheads="1"/>
          </p:cNvSpPr>
          <p:nvPr/>
        </p:nvSpPr>
        <p:spPr bwMode="auto">
          <a:xfrm>
            <a:off x="6934200" y="2040632"/>
            <a:ext cx="2133600" cy="533400"/>
          </a:xfrm>
          <a:prstGeom prst="rect">
            <a:avLst/>
          </a:prstGeom>
          <a:solidFill>
            <a:schemeClr val="bg1"/>
          </a:solidFill>
          <a:ln w="38100">
            <a:solidFill>
              <a:srgbClr val="C0C0C0"/>
            </a:solidFill>
            <a:miter lim="800000"/>
            <a:headEnd/>
            <a:tailEnd/>
          </a:ln>
        </p:spPr>
        <p:txBody>
          <a:bodyPr anchor="ctr"/>
          <a:lstStyle/>
          <a:p>
            <a:pPr algn="ctr" defTabSz="762000" eaLnBrk="0" hangingPunct="0"/>
            <a:endParaRPr lang="en-US" sz="1600" dirty="0"/>
          </a:p>
        </p:txBody>
      </p:sp>
      <p:sp>
        <p:nvSpPr>
          <p:cNvPr id="18" name="Rectangle 16"/>
          <p:cNvSpPr>
            <a:spLocks noChangeArrowheads="1"/>
          </p:cNvSpPr>
          <p:nvPr/>
        </p:nvSpPr>
        <p:spPr bwMode="auto">
          <a:xfrm>
            <a:off x="2195736" y="3183632"/>
            <a:ext cx="2425824" cy="533400"/>
          </a:xfrm>
          <a:prstGeom prst="rect">
            <a:avLst/>
          </a:prstGeom>
          <a:solidFill>
            <a:schemeClr val="bg1"/>
          </a:solidFill>
          <a:ln w="38100">
            <a:solidFill>
              <a:srgbClr val="C0C0C0"/>
            </a:solidFill>
            <a:miter lim="800000"/>
            <a:headEnd/>
            <a:tailEnd/>
          </a:ln>
        </p:spPr>
        <p:txBody>
          <a:bodyPr anchor="ctr"/>
          <a:lstStyle/>
          <a:p>
            <a:pPr algn="ctr" defTabSz="762000" eaLnBrk="0" hangingPunct="0"/>
            <a:endParaRPr lang="en-US" sz="1600" dirty="0"/>
          </a:p>
        </p:txBody>
      </p:sp>
      <p:sp>
        <p:nvSpPr>
          <p:cNvPr id="19" name="Rectangle 17"/>
          <p:cNvSpPr>
            <a:spLocks noChangeArrowheads="1"/>
          </p:cNvSpPr>
          <p:nvPr/>
        </p:nvSpPr>
        <p:spPr bwMode="auto">
          <a:xfrm>
            <a:off x="76200" y="3810000"/>
            <a:ext cx="3581400" cy="30480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algn="ctr" defTabSz="762000" eaLnBrk="0" hangingPunct="0"/>
            <a:r>
              <a:rPr lang="nl-NL" dirty="0">
                <a:solidFill>
                  <a:schemeClr val="bg1"/>
                </a:solidFill>
                <a:latin typeface="Calibri" panose="020F0502020204030204" pitchFamily="34" charset="0"/>
              </a:rPr>
              <a:t>Naam:</a:t>
            </a:r>
          </a:p>
        </p:txBody>
      </p:sp>
      <p:sp>
        <p:nvSpPr>
          <p:cNvPr id="20" name="Rectangle 18"/>
          <p:cNvSpPr>
            <a:spLocks noChangeArrowheads="1"/>
          </p:cNvSpPr>
          <p:nvPr/>
        </p:nvSpPr>
        <p:spPr bwMode="auto">
          <a:xfrm>
            <a:off x="3657600" y="3810000"/>
            <a:ext cx="2667000" cy="30480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algn="ctr" defTabSz="762000" eaLnBrk="0" hangingPunct="0"/>
            <a:r>
              <a:rPr lang="nl-NL" dirty="0">
                <a:solidFill>
                  <a:schemeClr val="bg1"/>
                </a:solidFill>
                <a:latin typeface="Calibri" panose="020F0502020204030204" pitchFamily="34" charset="0"/>
              </a:rPr>
              <a:t>Rol:</a:t>
            </a:r>
          </a:p>
        </p:txBody>
      </p:sp>
      <p:sp>
        <p:nvSpPr>
          <p:cNvPr id="21" name="Rectangle 19"/>
          <p:cNvSpPr>
            <a:spLocks noChangeArrowheads="1"/>
          </p:cNvSpPr>
          <p:nvPr/>
        </p:nvSpPr>
        <p:spPr bwMode="auto">
          <a:xfrm>
            <a:off x="6324600" y="3810000"/>
            <a:ext cx="2743200" cy="30480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algn="ctr" defTabSz="762000" eaLnBrk="0" hangingPunct="0"/>
            <a:r>
              <a:rPr lang="nl-NL" dirty="0">
                <a:solidFill>
                  <a:schemeClr val="bg1"/>
                </a:solidFill>
                <a:latin typeface="Calibri" panose="020F0502020204030204" pitchFamily="34" charset="0"/>
              </a:rPr>
              <a:t>Verantwoordelijkheden:</a:t>
            </a:r>
          </a:p>
        </p:txBody>
      </p:sp>
      <p:sp>
        <p:nvSpPr>
          <p:cNvPr id="22" name="Rectangle 54"/>
          <p:cNvSpPr>
            <a:spLocks noChangeArrowheads="1"/>
          </p:cNvSpPr>
          <p:nvPr/>
        </p:nvSpPr>
        <p:spPr bwMode="auto">
          <a:xfrm>
            <a:off x="76200" y="4114800"/>
            <a:ext cx="3581400" cy="2438400"/>
          </a:xfrm>
          <a:prstGeom prst="rect">
            <a:avLst/>
          </a:prstGeom>
          <a:solidFill>
            <a:schemeClr val="bg1"/>
          </a:solidFill>
          <a:ln w="38100">
            <a:solidFill>
              <a:srgbClr val="C0C0C0"/>
            </a:solidFill>
            <a:miter lim="800000"/>
            <a:headEnd/>
            <a:tailEnd/>
          </a:ln>
        </p:spPr>
        <p:txBody>
          <a:bodyPr/>
          <a:lstStyle/>
          <a:p>
            <a:pPr defTabSz="762000" eaLnBrk="0" hangingPunct="0"/>
            <a:endParaRPr lang="en-US" sz="1600" dirty="0"/>
          </a:p>
        </p:txBody>
      </p:sp>
      <p:sp>
        <p:nvSpPr>
          <p:cNvPr id="23" name="Rectangle 55"/>
          <p:cNvSpPr>
            <a:spLocks noChangeArrowheads="1"/>
          </p:cNvSpPr>
          <p:nvPr/>
        </p:nvSpPr>
        <p:spPr bwMode="auto">
          <a:xfrm>
            <a:off x="3657600" y="4114800"/>
            <a:ext cx="2667000" cy="2438400"/>
          </a:xfrm>
          <a:prstGeom prst="rect">
            <a:avLst/>
          </a:prstGeom>
          <a:solidFill>
            <a:schemeClr val="bg1"/>
          </a:solidFill>
          <a:ln w="38100">
            <a:solidFill>
              <a:srgbClr val="C0C0C0"/>
            </a:solidFill>
            <a:miter lim="800000"/>
            <a:headEnd/>
            <a:tailEnd/>
          </a:ln>
        </p:spPr>
        <p:txBody>
          <a:bodyPr/>
          <a:lstStyle/>
          <a:p>
            <a:pPr defTabSz="762000" eaLnBrk="0" hangingPunct="0"/>
            <a:endParaRPr lang="en-US" sz="1600" dirty="0"/>
          </a:p>
        </p:txBody>
      </p:sp>
      <p:sp>
        <p:nvSpPr>
          <p:cNvPr id="24" name="Rectangle 56"/>
          <p:cNvSpPr>
            <a:spLocks noChangeArrowheads="1"/>
          </p:cNvSpPr>
          <p:nvPr/>
        </p:nvSpPr>
        <p:spPr bwMode="auto">
          <a:xfrm>
            <a:off x="6324600" y="4114800"/>
            <a:ext cx="2746375" cy="2438400"/>
          </a:xfrm>
          <a:prstGeom prst="rect">
            <a:avLst/>
          </a:prstGeom>
          <a:solidFill>
            <a:schemeClr val="bg1"/>
          </a:solidFill>
          <a:ln w="38100">
            <a:solidFill>
              <a:srgbClr val="C0C0C0"/>
            </a:solidFill>
            <a:miter lim="800000"/>
            <a:headEnd/>
            <a:tailEnd/>
          </a:ln>
        </p:spPr>
        <p:txBody>
          <a:bodyPr/>
          <a:lstStyle/>
          <a:p>
            <a:pPr defTabSz="762000" eaLnBrk="0" hangingPunct="0"/>
            <a:endParaRPr lang="en-US" sz="1600" dirty="0"/>
          </a:p>
        </p:txBody>
      </p:sp>
    </p:spTree>
    <p:extLst>
      <p:ext uri="{BB962C8B-B14F-4D97-AF65-F5344CB8AC3E}">
        <p14:creationId xmlns:p14="http://schemas.microsoft.com/office/powerpoint/2010/main" val="3547679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dirty="0"/>
              <a:t>DEFINE</a:t>
            </a:r>
            <a:br>
              <a:rPr lang="nl-NL" noProof="0" dirty="0"/>
            </a:br>
            <a:r>
              <a:rPr lang="nl-NL" noProof="0" dirty="0"/>
              <a:t>3 – </a:t>
            </a:r>
            <a:r>
              <a:rPr lang="nl-NL" dirty="0"/>
              <a:t>Plan en documenteer project</a:t>
            </a:r>
            <a:endParaRPr lang="nl-NL" noProof="0" dirty="0"/>
          </a:p>
        </p:txBody>
      </p:sp>
      <p:sp>
        <p:nvSpPr>
          <p:cNvPr id="31" name="Tijdelijke aanduiding voor inhoud 2">
            <a:extLst>
              <a:ext uri="{FF2B5EF4-FFF2-40B4-BE49-F238E27FC236}">
                <a16:creationId xmlns:a16="http://schemas.microsoft.com/office/drawing/2014/main" id="{CE69DE43-9585-4BAC-814C-20F3C492B502}"/>
              </a:ext>
            </a:extLst>
          </p:cNvPr>
          <p:cNvSpPr>
            <a:spLocks noGrp="1"/>
          </p:cNvSpPr>
          <p:nvPr>
            <p:ph idx="1"/>
          </p:nvPr>
        </p:nvSpPr>
        <p:spPr>
          <a:xfrm>
            <a:off x="720725" y="1340768"/>
            <a:ext cx="7920038" cy="475115"/>
          </a:xfrm>
        </p:spPr>
        <p:txBody>
          <a:bodyPr/>
          <a:lstStyle/>
          <a:p>
            <a:r>
              <a:rPr lang="nl-NL" noProof="0" dirty="0">
                <a:latin typeface="Calibri" panose="020F0502020204030204" pitchFamily="34" charset="0"/>
                <a:cs typeface="Calibri" panose="020F0502020204030204" pitchFamily="34" charset="0"/>
              </a:rPr>
              <a:t>SIPOC</a:t>
            </a:r>
          </a:p>
        </p:txBody>
      </p:sp>
      <p:graphicFrame>
        <p:nvGraphicFramePr>
          <p:cNvPr id="32" name="Tijdelijke aanduiding voor inhoud 4">
            <a:extLst>
              <a:ext uri="{FF2B5EF4-FFF2-40B4-BE49-F238E27FC236}">
                <a16:creationId xmlns:a16="http://schemas.microsoft.com/office/drawing/2014/main" id="{C3B3949D-C4BC-484F-BF6D-77046FE25D0C}"/>
              </a:ext>
            </a:extLst>
          </p:cNvPr>
          <p:cNvGraphicFramePr>
            <a:graphicFrameLocks/>
          </p:cNvGraphicFramePr>
          <p:nvPr>
            <p:extLst>
              <p:ext uri="{D42A27DB-BD31-4B8C-83A1-F6EECF244321}">
                <p14:modId xmlns:p14="http://schemas.microsoft.com/office/powerpoint/2010/main" val="1133038455"/>
              </p:ext>
            </p:extLst>
          </p:nvPr>
        </p:nvGraphicFramePr>
        <p:xfrm>
          <a:off x="198484" y="1873035"/>
          <a:ext cx="8730000" cy="3600000"/>
        </p:xfrm>
        <a:graphic>
          <a:graphicData uri="http://schemas.openxmlformats.org/drawingml/2006/table">
            <a:tbl>
              <a:tblPr firstRow="1" bandRow="1">
                <a:tableStyleId>{21E4AEA4-8DFA-4A89-87EB-49C32662AFE0}</a:tableStyleId>
              </a:tblPr>
              <a:tblGrid>
                <a:gridCol w="1170000">
                  <a:extLst>
                    <a:ext uri="{9D8B030D-6E8A-4147-A177-3AD203B41FA5}">
                      <a16:colId xmlns:a16="http://schemas.microsoft.com/office/drawing/2014/main" val="20000"/>
                    </a:ext>
                  </a:extLst>
                </a:gridCol>
                <a:gridCol w="1170000">
                  <a:extLst>
                    <a:ext uri="{9D8B030D-6E8A-4147-A177-3AD203B41FA5}">
                      <a16:colId xmlns:a16="http://schemas.microsoft.com/office/drawing/2014/main" val="20001"/>
                    </a:ext>
                  </a:extLst>
                </a:gridCol>
                <a:gridCol w="1170000">
                  <a:extLst>
                    <a:ext uri="{9D8B030D-6E8A-4147-A177-3AD203B41FA5}">
                      <a16:colId xmlns:a16="http://schemas.microsoft.com/office/drawing/2014/main" val="20002"/>
                    </a:ext>
                  </a:extLst>
                </a:gridCol>
                <a:gridCol w="540000">
                  <a:extLst>
                    <a:ext uri="{9D8B030D-6E8A-4147-A177-3AD203B41FA5}">
                      <a16:colId xmlns:a16="http://schemas.microsoft.com/office/drawing/2014/main" val="20003"/>
                    </a:ext>
                  </a:extLst>
                </a:gridCol>
                <a:gridCol w="1170000">
                  <a:extLst>
                    <a:ext uri="{9D8B030D-6E8A-4147-A177-3AD203B41FA5}">
                      <a16:colId xmlns:a16="http://schemas.microsoft.com/office/drawing/2014/main" val="20004"/>
                    </a:ext>
                  </a:extLst>
                </a:gridCol>
                <a:gridCol w="1170000">
                  <a:extLst>
                    <a:ext uri="{9D8B030D-6E8A-4147-A177-3AD203B41FA5}">
                      <a16:colId xmlns:a16="http://schemas.microsoft.com/office/drawing/2014/main" val="20005"/>
                    </a:ext>
                  </a:extLst>
                </a:gridCol>
                <a:gridCol w="1170000">
                  <a:extLst>
                    <a:ext uri="{9D8B030D-6E8A-4147-A177-3AD203B41FA5}">
                      <a16:colId xmlns:a16="http://schemas.microsoft.com/office/drawing/2014/main" val="20006"/>
                    </a:ext>
                  </a:extLst>
                </a:gridCol>
                <a:gridCol w="1170000">
                  <a:extLst>
                    <a:ext uri="{9D8B030D-6E8A-4147-A177-3AD203B41FA5}">
                      <a16:colId xmlns:a16="http://schemas.microsoft.com/office/drawing/2014/main" val="20007"/>
                    </a:ext>
                  </a:extLst>
                </a:gridCol>
              </a:tblGrid>
              <a:tr h="410762">
                <a:tc>
                  <a:txBody>
                    <a:bodyPr/>
                    <a:lstStyle/>
                    <a:p>
                      <a:pPr algn="ctr"/>
                      <a:r>
                        <a:rPr lang="nl-NL" sz="1600" noProof="0" dirty="0">
                          <a:latin typeface="Calibri" panose="020F0502020204030204" pitchFamily="34" charset="0"/>
                          <a:cs typeface="Calibri" panose="020F0502020204030204" pitchFamily="34" charset="0"/>
                        </a:rPr>
                        <a:t>Leverancier</a:t>
                      </a:r>
                    </a:p>
                  </a:txBody>
                  <a:tcPr/>
                </a:tc>
                <a:tc gridSpan="3">
                  <a:txBody>
                    <a:bodyPr/>
                    <a:lstStyle/>
                    <a:p>
                      <a:pPr algn="ctr"/>
                      <a:r>
                        <a:rPr lang="nl-NL" sz="1600" noProof="0" dirty="0">
                          <a:latin typeface="Calibri" panose="020F0502020204030204" pitchFamily="34" charset="0"/>
                          <a:cs typeface="Calibri" panose="020F0502020204030204" pitchFamily="34" charset="0"/>
                        </a:rPr>
                        <a:t>Inputs</a:t>
                      </a:r>
                    </a:p>
                  </a:txBody>
                  <a:tcPr/>
                </a:tc>
                <a:tc hMerge="1">
                  <a:txBody>
                    <a:bodyPr/>
                    <a:lstStyle/>
                    <a:p>
                      <a:pPr algn="ctr"/>
                      <a:endParaRPr lang="nl-NL" dirty="0"/>
                    </a:p>
                  </a:txBody>
                  <a:tcPr/>
                </a:tc>
                <a:tc hMerge="1">
                  <a:txBody>
                    <a:bodyPr/>
                    <a:lstStyle/>
                    <a:p>
                      <a:pPr algn="ctr"/>
                      <a:endParaRPr lang="nl-NL" dirty="0"/>
                    </a:p>
                  </a:txBody>
                  <a:tcPr/>
                </a:tc>
                <a:tc>
                  <a:txBody>
                    <a:bodyPr/>
                    <a:lstStyle/>
                    <a:p>
                      <a:pPr algn="ctr"/>
                      <a:r>
                        <a:rPr lang="nl-NL" sz="1600" noProof="0" dirty="0">
                          <a:latin typeface="Calibri" panose="020F0502020204030204" pitchFamily="34" charset="0"/>
                          <a:cs typeface="Calibri" panose="020F0502020204030204" pitchFamily="34" charset="0"/>
                        </a:rPr>
                        <a:t>Proces</a:t>
                      </a:r>
                    </a:p>
                  </a:txBody>
                  <a:tcPr/>
                </a:tc>
                <a:tc gridSpan="2">
                  <a:txBody>
                    <a:bodyPr/>
                    <a:lstStyle/>
                    <a:p>
                      <a:pPr algn="ctr"/>
                      <a:r>
                        <a:rPr lang="nl-NL" sz="1600" noProof="0" dirty="0">
                          <a:latin typeface="Calibri" panose="020F0502020204030204" pitchFamily="34" charset="0"/>
                          <a:cs typeface="Calibri" panose="020F0502020204030204" pitchFamily="34" charset="0"/>
                        </a:rPr>
                        <a:t>Outputs</a:t>
                      </a:r>
                    </a:p>
                  </a:txBody>
                  <a:tcPr/>
                </a:tc>
                <a:tc hMerge="1">
                  <a:txBody>
                    <a:bodyPr/>
                    <a:lstStyle/>
                    <a:p>
                      <a:pPr algn="ctr"/>
                      <a:endParaRPr lang="nl-NL" dirty="0"/>
                    </a:p>
                  </a:txBody>
                  <a:tcPr/>
                </a:tc>
                <a:tc>
                  <a:txBody>
                    <a:bodyPr/>
                    <a:lstStyle/>
                    <a:p>
                      <a:pPr algn="ctr"/>
                      <a:r>
                        <a:rPr lang="nl-NL" sz="1600" noProof="0" dirty="0">
                          <a:latin typeface="Calibri" panose="020F0502020204030204" pitchFamily="34" charset="0"/>
                          <a:cs typeface="Calibri" panose="020F0502020204030204" pitchFamily="34" charset="0"/>
                        </a:rPr>
                        <a:t>Klant</a:t>
                      </a:r>
                    </a:p>
                  </a:txBody>
                  <a:tcPr/>
                </a:tc>
                <a:extLst>
                  <a:ext uri="{0D108BD9-81ED-4DB2-BD59-A6C34878D82A}">
                    <a16:rowId xmlns:a16="http://schemas.microsoft.com/office/drawing/2014/main" val="10000"/>
                  </a:ext>
                </a:extLst>
              </a:tr>
              <a:tr h="373420">
                <a:tc>
                  <a:txBody>
                    <a:bodyPr/>
                    <a:lstStyle/>
                    <a:p>
                      <a:pPr algn="ctr"/>
                      <a:endParaRPr lang="nl-NL" sz="1400" noProof="0" dirty="0">
                        <a:latin typeface="Calibri" panose="020F0502020204030204" pitchFamily="34" charset="0"/>
                        <a:cs typeface="Calibri" panose="020F0502020204030204" pitchFamily="34" charset="0"/>
                      </a:endParaRPr>
                    </a:p>
                  </a:txBody>
                  <a:tcPr/>
                </a:tc>
                <a:tc>
                  <a:txBody>
                    <a:bodyPr/>
                    <a:lstStyle/>
                    <a:p>
                      <a:pPr algn="ctr"/>
                      <a:endParaRPr lang="nl-NL" sz="1400" noProof="0" dirty="0">
                        <a:latin typeface="Calibri" panose="020F0502020204030204" pitchFamily="34" charset="0"/>
                        <a:cs typeface="Calibri" panose="020F0502020204030204" pitchFamily="34" charset="0"/>
                      </a:endParaRPr>
                    </a:p>
                  </a:txBody>
                  <a:tcPr/>
                </a:tc>
                <a:tc>
                  <a:txBody>
                    <a:bodyPr/>
                    <a:lstStyle/>
                    <a:p>
                      <a:pPr algn="ctr"/>
                      <a:r>
                        <a:rPr lang="nl-NL" sz="1400" noProof="0" dirty="0">
                          <a:latin typeface="Calibri" panose="020F0502020204030204" pitchFamily="34" charset="0"/>
                          <a:cs typeface="Calibri" panose="020F0502020204030204" pitchFamily="34" charset="0"/>
                        </a:rPr>
                        <a:t>Specificatie</a:t>
                      </a:r>
                    </a:p>
                  </a:txBody>
                  <a:tcPr/>
                </a:tc>
                <a:tc>
                  <a:txBody>
                    <a:bodyPr/>
                    <a:lstStyle/>
                    <a:p>
                      <a:pPr algn="ctr"/>
                      <a:r>
                        <a:rPr lang="nl-NL" sz="1400" noProof="0" dirty="0">
                          <a:latin typeface="Calibri" panose="020F0502020204030204" pitchFamily="34" charset="0"/>
                          <a:cs typeface="Calibri" panose="020F0502020204030204" pitchFamily="34" charset="0"/>
                        </a:rPr>
                        <a:t>Type</a:t>
                      </a:r>
                    </a:p>
                  </a:txBody>
                  <a:tcPr/>
                </a:tc>
                <a:tc>
                  <a:txBody>
                    <a:bodyPr/>
                    <a:lstStyle/>
                    <a:p>
                      <a:pPr algn="ctr"/>
                      <a:endParaRPr lang="nl-NL" sz="1400" noProof="0" dirty="0">
                        <a:latin typeface="Calibri" panose="020F0502020204030204" pitchFamily="34" charset="0"/>
                        <a:cs typeface="Calibri" panose="020F0502020204030204" pitchFamily="34" charset="0"/>
                      </a:endParaRPr>
                    </a:p>
                  </a:txBody>
                  <a:tcPr/>
                </a:tc>
                <a:tc>
                  <a:txBody>
                    <a:bodyPr/>
                    <a:lstStyle/>
                    <a:p>
                      <a:pPr algn="ctr"/>
                      <a:endParaRPr lang="nl-NL" sz="1400" noProof="0" dirty="0">
                        <a:latin typeface="Calibri" panose="020F0502020204030204" pitchFamily="34" charset="0"/>
                        <a:cs typeface="Calibri" panose="020F0502020204030204" pitchFamily="34" charset="0"/>
                      </a:endParaRPr>
                    </a:p>
                  </a:txBody>
                  <a:tcPr/>
                </a:tc>
                <a:tc>
                  <a:txBody>
                    <a:bodyPr/>
                    <a:lstStyle/>
                    <a:p>
                      <a:pPr algn="ctr"/>
                      <a:r>
                        <a:rPr lang="nl-NL" sz="1400" noProof="0" dirty="0">
                          <a:latin typeface="Calibri" panose="020F0502020204030204" pitchFamily="34" charset="0"/>
                          <a:cs typeface="Calibri" panose="020F0502020204030204" pitchFamily="34" charset="0"/>
                        </a:rPr>
                        <a:t>Specificatie</a:t>
                      </a:r>
                    </a:p>
                  </a:txBody>
                  <a:tcPr/>
                </a:tc>
                <a:tc>
                  <a:txBody>
                    <a:bodyPr/>
                    <a:lstStyle/>
                    <a:p>
                      <a:pPr algn="ctr"/>
                      <a:endParaRPr lang="nl-NL" sz="1400" noProof="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1"/>
                  </a:ext>
                </a:extLst>
              </a:tr>
              <a:tr h="469303">
                <a:tc>
                  <a:txBody>
                    <a:bodyPr/>
                    <a:lstStyle/>
                    <a:p>
                      <a:pPr algn="ctr"/>
                      <a:endParaRPr lang="nl-NL" sz="1100" noProof="0" dirty="0">
                        <a:latin typeface="Calibri" panose="020F0502020204030204" pitchFamily="34" charset="0"/>
                        <a:cs typeface="Calibri" panose="020F0502020204030204" pitchFamily="34" charset="0"/>
                      </a:endParaRPr>
                    </a:p>
                  </a:txBody>
                  <a:tcPr/>
                </a:tc>
                <a:tc>
                  <a:txBody>
                    <a:bodyPr/>
                    <a:lstStyle/>
                    <a:p>
                      <a:pPr marL="1588" indent="0" algn="ctr"/>
                      <a:endParaRPr lang="nl-NL" sz="1100" noProof="0" dirty="0">
                        <a:latin typeface="Calibri" panose="020F0502020204030204" pitchFamily="34" charset="0"/>
                        <a:cs typeface="Calibri" panose="020F0502020204030204" pitchFamily="34" charset="0"/>
                      </a:endParaRPr>
                    </a:p>
                  </a:txBody>
                  <a:tcPr/>
                </a:tc>
                <a:tc>
                  <a:txBody>
                    <a:bodyPr/>
                    <a:lstStyle/>
                    <a:p>
                      <a:pPr algn="ctr"/>
                      <a:endParaRPr lang="nl-NL" sz="1100" noProof="0" dirty="0">
                        <a:latin typeface="Calibri" panose="020F0502020204030204" pitchFamily="34" charset="0"/>
                        <a:cs typeface="Calibri" panose="020F0502020204030204" pitchFamily="34" charset="0"/>
                      </a:endParaRPr>
                    </a:p>
                  </a:txBody>
                  <a:tcPr/>
                </a:tc>
                <a:tc>
                  <a:txBody>
                    <a:bodyPr/>
                    <a:lstStyle/>
                    <a:p>
                      <a:pPr algn="ctr"/>
                      <a:endParaRPr lang="nl-NL" sz="1100" noProof="0" dirty="0">
                        <a:latin typeface="Calibri" panose="020F0502020204030204" pitchFamily="34" charset="0"/>
                        <a:cs typeface="Calibri" panose="020F0502020204030204" pitchFamily="34" charset="0"/>
                      </a:endParaRPr>
                    </a:p>
                  </a:txBody>
                  <a:tcPr/>
                </a:tc>
                <a:tc>
                  <a:txBody>
                    <a:bodyPr/>
                    <a:lstStyle/>
                    <a:p>
                      <a:pPr algn="ctr"/>
                      <a:endParaRPr lang="nl-NL" sz="1100" noProof="0" dirty="0">
                        <a:latin typeface="Calibri" panose="020F0502020204030204" pitchFamily="34" charset="0"/>
                        <a:cs typeface="Calibri" panose="020F0502020204030204" pitchFamily="34" charset="0"/>
                      </a:endParaRPr>
                    </a:p>
                  </a:txBody>
                  <a:tcPr/>
                </a:tc>
                <a:tc>
                  <a:txBody>
                    <a:bodyPr/>
                    <a:lstStyle/>
                    <a:p>
                      <a:pPr algn="ctr"/>
                      <a:endParaRPr lang="nl-NL" sz="1100" noProof="0" dirty="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nl-NL" sz="1100" noProof="0" dirty="0">
                        <a:latin typeface="Calibri" panose="020F0502020204030204" pitchFamily="34" charset="0"/>
                        <a:cs typeface="Calibri" panose="020F0502020204030204" pitchFamily="34" charset="0"/>
                      </a:endParaRPr>
                    </a:p>
                  </a:txBody>
                  <a:tcPr/>
                </a:tc>
                <a:tc>
                  <a:txBody>
                    <a:bodyPr/>
                    <a:lstStyle/>
                    <a:p>
                      <a:pPr algn="ctr"/>
                      <a:endParaRPr lang="nl-NL" sz="1100" noProof="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2"/>
                  </a:ext>
                </a:extLst>
              </a:tr>
              <a:tr h="469303">
                <a:tc>
                  <a:txBody>
                    <a:bodyPr/>
                    <a:lstStyle/>
                    <a:p>
                      <a:pPr algn="ctr"/>
                      <a:endParaRPr lang="nl-NL" sz="1100" noProof="0" dirty="0">
                        <a:latin typeface="Calibri" panose="020F0502020204030204" pitchFamily="34" charset="0"/>
                        <a:cs typeface="Calibri" panose="020F0502020204030204" pitchFamily="34" charset="0"/>
                      </a:endParaRPr>
                    </a:p>
                  </a:txBody>
                  <a:tcPr/>
                </a:tc>
                <a:tc>
                  <a:txBody>
                    <a:bodyPr/>
                    <a:lstStyle/>
                    <a:p>
                      <a:pPr marL="1588" indent="0" algn="ctr"/>
                      <a:endParaRPr lang="nl-NL" sz="1100" noProof="0" dirty="0">
                        <a:latin typeface="Calibri" panose="020F0502020204030204" pitchFamily="34" charset="0"/>
                        <a:cs typeface="Calibri" panose="020F0502020204030204" pitchFamily="34" charset="0"/>
                      </a:endParaRPr>
                    </a:p>
                  </a:txBody>
                  <a:tcPr/>
                </a:tc>
                <a:tc>
                  <a:txBody>
                    <a:bodyPr/>
                    <a:lstStyle/>
                    <a:p>
                      <a:pPr algn="ctr"/>
                      <a:endParaRPr lang="nl-NL" sz="1100" noProof="0" dirty="0">
                        <a:latin typeface="Calibri" panose="020F0502020204030204" pitchFamily="34" charset="0"/>
                        <a:cs typeface="Calibri" panose="020F0502020204030204" pitchFamily="34" charset="0"/>
                      </a:endParaRPr>
                    </a:p>
                  </a:txBody>
                  <a:tcPr/>
                </a:tc>
                <a:tc>
                  <a:txBody>
                    <a:bodyPr/>
                    <a:lstStyle/>
                    <a:p>
                      <a:pPr algn="ctr"/>
                      <a:endParaRPr lang="nl-NL" sz="1100" noProof="0" dirty="0">
                        <a:latin typeface="Calibri" panose="020F0502020204030204" pitchFamily="34" charset="0"/>
                        <a:cs typeface="Calibri" panose="020F0502020204030204" pitchFamily="34" charset="0"/>
                      </a:endParaRPr>
                    </a:p>
                  </a:txBody>
                  <a:tcPr/>
                </a:tc>
                <a:tc>
                  <a:txBody>
                    <a:bodyPr/>
                    <a:lstStyle/>
                    <a:p>
                      <a:pPr algn="ctr"/>
                      <a:endParaRPr lang="nl-NL" sz="1100" noProof="0" dirty="0">
                        <a:latin typeface="Calibri" panose="020F0502020204030204" pitchFamily="34" charset="0"/>
                        <a:cs typeface="Calibri" panose="020F0502020204030204" pitchFamily="34" charset="0"/>
                      </a:endParaRPr>
                    </a:p>
                  </a:txBody>
                  <a:tcPr/>
                </a:tc>
                <a:tc>
                  <a:txBody>
                    <a:bodyPr/>
                    <a:lstStyle/>
                    <a:p>
                      <a:pPr algn="ctr"/>
                      <a:endParaRPr lang="nl-NL" sz="1100" noProof="0" dirty="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nl-NL" sz="1100" noProof="0" dirty="0">
                        <a:latin typeface="Calibri" panose="020F0502020204030204" pitchFamily="34" charset="0"/>
                        <a:cs typeface="Calibri" panose="020F0502020204030204" pitchFamily="34" charset="0"/>
                      </a:endParaRPr>
                    </a:p>
                  </a:txBody>
                  <a:tcPr/>
                </a:tc>
                <a:tc>
                  <a:txBody>
                    <a:bodyPr/>
                    <a:lstStyle/>
                    <a:p>
                      <a:pPr algn="ctr"/>
                      <a:endParaRPr lang="nl-NL" sz="1100" noProof="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550389965"/>
                  </a:ext>
                </a:extLst>
              </a:tr>
              <a:tr h="469303">
                <a:tc>
                  <a:txBody>
                    <a:bodyPr/>
                    <a:lstStyle/>
                    <a:p>
                      <a:pPr algn="ctr"/>
                      <a:endParaRPr lang="nl-NL" sz="1100" noProof="0" dirty="0">
                        <a:latin typeface="Calibri" panose="020F0502020204030204" pitchFamily="34" charset="0"/>
                        <a:cs typeface="Calibri" panose="020F0502020204030204" pitchFamily="34" charset="0"/>
                      </a:endParaRPr>
                    </a:p>
                  </a:txBody>
                  <a:tcPr/>
                </a:tc>
                <a:tc>
                  <a:txBody>
                    <a:bodyPr/>
                    <a:lstStyle/>
                    <a:p>
                      <a:pPr marL="1588" indent="0" algn="ctr"/>
                      <a:endParaRPr lang="nl-NL" sz="1100" noProof="0" dirty="0">
                        <a:latin typeface="Calibri" panose="020F0502020204030204" pitchFamily="34" charset="0"/>
                        <a:cs typeface="Calibri" panose="020F0502020204030204" pitchFamily="34" charset="0"/>
                      </a:endParaRPr>
                    </a:p>
                  </a:txBody>
                  <a:tcPr/>
                </a:tc>
                <a:tc>
                  <a:txBody>
                    <a:bodyPr/>
                    <a:lstStyle/>
                    <a:p>
                      <a:pPr algn="ctr"/>
                      <a:endParaRPr lang="nl-NL" sz="1100" noProof="0" dirty="0">
                        <a:latin typeface="Calibri" panose="020F0502020204030204" pitchFamily="34" charset="0"/>
                        <a:cs typeface="Calibri" panose="020F0502020204030204" pitchFamily="34" charset="0"/>
                      </a:endParaRPr>
                    </a:p>
                  </a:txBody>
                  <a:tcPr/>
                </a:tc>
                <a:tc>
                  <a:txBody>
                    <a:bodyPr/>
                    <a:lstStyle/>
                    <a:p>
                      <a:pPr algn="ctr"/>
                      <a:endParaRPr lang="nl-NL" sz="1100" noProof="0" dirty="0">
                        <a:latin typeface="Calibri" panose="020F0502020204030204" pitchFamily="34" charset="0"/>
                        <a:cs typeface="Calibri" panose="020F0502020204030204" pitchFamily="34" charset="0"/>
                      </a:endParaRPr>
                    </a:p>
                  </a:txBody>
                  <a:tcPr/>
                </a:tc>
                <a:tc>
                  <a:txBody>
                    <a:bodyPr/>
                    <a:lstStyle/>
                    <a:p>
                      <a:pPr algn="ctr"/>
                      <a:endParaRPr lang="nl-NL" sz="1100" noProof="0" dirty="0">
                        <a:latin typeface="Calibri" panose="020F0502020204030204" pitchFamily="34" charset="0"/>
                        <a:cs typeface="Calibri" panose="020F0502020204030204" pitchFamily="34" charset="0"/>
                      </a:endParaRPr>
                    </a:p>
                  </a:txBody>
                  <a:tcPr/>
                </a:tc>
                <a:tc>
                  <a:txBody>
                    <a:bodyPr/>
                    <a:lstStyle/>
                    <a:p>
                      <a:pPr algn="ctr"/>
                      <a:endParaRPr lang="nl-NL" sz="1100" noProof="0" dirty="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nl-NL" sz="1100" noProof="0" dirty="0">
                        <a:latin typeface="Calibri" panose="020F0502020204030204" pitchFamily="34" charset="0"/>
                        <a:cs typeface="Calibri" panose="020F0502020204030204" pitchFamily="34" charset="0"/>
                      </a:endParaRPr>
                    </a:p>
                  </a:txBody>
                  <a:tcPr/>
                </a:tc>
                <a:tc>
                  <a:txBody>
                    <a:bodyPr/>
                    <a:lstStyle/>
                    <a:p>
                      <a:pPr algn="ctr"/>
                      <a:endParaRPr lang="nl-NL" sz="1100" noProof="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342366886"/>
                  </a:ext>
                </a:extLst>
              </a:tr>
              <a:tr h="469303">
                <a:tc>
                  <a:txBody>
                    <a:bodyPr/>
                    <a:lstStyle/>
                    <a:p>
                      <a:pPr algn="ctr"/>
                      <a:endParaRPr lang="nl-NL" sz="1100" noProof="0" dirty="0">
                        <a:latin typeface="Calibri" panose="020F0502020204030204" pitchFamily="34" charset="0"/>
                        <a:cs typeface="Calibri" panose="020F0502020204030204" pitchFamily="34" charset="0"/>
                      </a:endParaRPr>
                    </a:p>
                  </a:txBody>
                  <a:tcPr/>
                </a:tc>
                <a:tc>
                  <a:txBody>
                    <a:bodyPr/>
                    <a:lstStyle/>
                    <a:p>
                      <a:pPr marL="1588" indent="0" algn="ctr"/>
                      <a:endParaRPr lang="nl-NL" sz="1100" noProof="0" dirty="0">
                        <a:latin typeface="Calibri" panose="020F0502020204030204" pitchFamily="34" charset="0"/>
                        <a:cs typeface="Calibri" panose="020F0502020204030204" pitchFamily="34" charset="0"/>
                      </a:endParaRPr>
                    </a:p>
                  </a:txBody>
                  <a:tcPr/>
                </a:tc>
                <a:tc>
                  <a:txBody>
                    <a:bodyPr/>
                    <a:lstStyle/>
                    <a:p>
                      <a:pPr algn="ctr"/>
                      <a:endParaRPr lang="nl-NL" sz="1100" noProof="0" dirty="0">
                        <a:latin typeface="Calibri" panose="020F0502020204030204" pitchFamily="34" charset="0"/>
                        <a:cs typeface="Calibri" panose="020F0502020204030204" pitchFamily="34" charset="0"/>
                      </a:endParaRPr>
                    </a:p>
                  </a:txBody>
                  <a:tcPr/>
                </a:tc>
                <a:tc>
                  <a:txBody>
                    <a:bodyPr/>
                    <a:lstStyle/>
                    <a:p>
                      <a:pPr algn="ctr"/>
                      <a:endParaRPr lang="nl-NL" sz="1100" noProof="0" dirty="0">
                        <a:latin typeface="Calibri" panose="020F0502020204030204" pitchFamily="34" charset="0"/>
                        <a:cs typeface="Calibri" panose="020F0502020204030204" pitchFamily="34" charset="0"/>
                      </a:endParaRPr>
                    </a:p>
                  </a:txBody>
                  <a:tcPr/>
                </a:tc>
                <a:tc>
                  <a:txBody>
                    <a:bodyPr/>
                    <a:lstStyle/>
                    <a:p>
                      <a:pPr algn="ctr"/>
                      <a:endParaRPr lang="nl-NL" sz="1100" noProof="0" dirty="0">
                        <a:latin typeface="Calibri" panose="020F0502020204030204" pitchFamily="34" charset="0"/>
                        <a:cs typeface="Calibri" panose="020F0502020204030204" pitchFamily="34" charset="0"/>
                      </a:endParaRPr>
                    </a:p>
                  </a:txBody>
                  <a:tcPr/>
                </a:tc>
                <a:tc>
                  <a:txBody>
                    <a:bodyPr/>
                    <a:lstStyle/>
                    <a:p>
                      <a:pPr algn="ctr"/>
                      <a:endParaRPr lang="nl-NL" sz="1100" noProof="0" dirty="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nl-NL" sz="1100" noProof="0" dirty="0">
                        <a:latin typeface="Calibri" panose="020F0502020204030204" pitchFamily="34" charset="0"/>
                        <a:cs typeface="Calibri" panose="020F0502020204030204" pitchFamily="34" charset="0"/>
                      </a:endParaRPr>
                    </a:p>
                  </a:txBody>
                  <a:tcPr/>
                </a:tc>
                <a:tc>
                  <a:txBody>
                    <a:bodyPr/>
                    <a:lstStyle/>
                    <a:p>
                      <a:pPr algn="ctr"/>
                      <a:endParaRPr lang="nl-NL" sz="1100" noProof="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826614818"/>
                  </a:ext>
                </a:extLst>
              </a:tr>
              <a:tr h="469303">
                <a:tc>
                  <a:txBody>
                    <a:bodyPr/>
                    <a:lstStyle/>
                    <a:p>
                      <a:pPr algn="ctr"/>
                      <a:endParaRPr lang="nl-NL" sz="1100" noProof="0" dirty="0">
                        <a:latin typeface="Calibri" panose="020F0502020204030204" pitchFamily="34" charset="0"/>
                        <a:cs typeface="Calibri" panose="020F0502020204030204" pitchFamily="34" charset="0"/>
                      </a:endParaRPr>
                    </a:p>
                  </a:txBody>
                  <a:tcPr/>
                </a:tc>
                <a:tc>
                  <a:txBody>
                    <a:bodyPr/>
                    <a:lstStyle/>
                    <a:p>
                      <a:pPr marL="1588" indent="0" algn="ctr"/>
                      <a:endParaRPr lang="nl-NL" sz="1100" noProof="0" dirty="0">
                        <a:latin typeface="Calibri" panose="020F0502020204030204" pitchFamily="34" charset="0"/>
                        <a:cs typeface="Calibri" panose="020F0502020204030204" pitchFamily="34" charset="0"/>
                      </a:endParaRPr>
                    </a:p>
                  </a:txBody>
                  <a:tcPr/>
                </a:tc>
                <a:tc>
                  <a:txBody>
                    <a:bodyPr/>
                    <a:lstStyle/>
                    <a:p>
                      <a:pPr algn="ctr"/>
                      <a:endParaRPr lang="nl-NL" sz="1100" noProof="0" dirty="0">
                        <a:latin typeface="Calibri" panose="020F0502020204030204" pitchFamily="34" charset="0"/>
                        <a:cs typeface="Calibri" panose="020F0502020204030204" pitchFamily="34" charset="0"/>
                      </a:endParaRPr>
                    </a:p>
                  </a:txBody>
                  <a:tcPr/>
                </a:tc>
                <a:tc>
                  <a:txBody>
                    <a:bodyPr/>
                    <a:lstStyle/>
                    <a:p>
                      <a:pPr algn="ctr"/>
                      <a:endParaRPr lang="nl-NL" sz="1100" noProof="0" dirty="0">
                        <a:latin typeface="Calibri" panose="020F0502020204030204" pitchFamily="34" charset="0"/>
                        <a:cs typeface="Calibri" panose="020F0502020204030204" pitchFamily="34" charset="0"/>
                      </a:endParaRPr>
                    </a:p>
                  </a:txBody>
                  <a:tcPr/>
                </a:tc>
                <a:tc>
                  <a:txBody>
                    <a:bodyPr/>
                    <a:lstStyle/>
                    <a:p>
                      <a:pPr algn="ctr"/>
                      <a:endParaRPr lang="nl-NL" sz="1100" noProof="0" dirty="0">
                        <a:latin typeface="Calibri" panose="020F0502020204030204" pitchFamily="34" charset="0"/>
                        <a:cs typeface="Calibri" panose="020F0502020204030204" pitchFamily="34" charset="0"/>
                      </a:endParaRPr>
                    </a:p>
                  </a:txBody>
                  <a:tcPr/>
                </a:tc>
                <a:tc>
                  <a:txBody>
                    <a:bodyPr/>
                    <a:lstStyle/>
                    <a:p>
                      <a:pPr algn="ctr"/>
                      <a:endParaRPr lang="nl-NL" sz="1100" noProof="0" dirty="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nl-NL" sz="1100" noProof="0" dirty="0">
                        <a:latin typeface="Calibri" panose="020F0502020204030204" pitchFamily="34" charset="0"/>
                        <a:cs typeface="Calibri" panose="020F0502020204030204" pitchFamily="34" charset="0"/>
                      </a:endParaRPr>
                    </a:p>
                  </a:txBody>
                  <a:tcPr/>
                </a:tc>
                <a:tc>
                  <a:txBody>
                    <a:bodyPr/>
                    <a:lstStyle/>
                    <a:p>
                      <a:pPr algn="ctr"/>
                      <a:endParaRPr lang="nl-NL" sz="1100" noProof="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42874159"/>
                  </a:ext>
                </a:extLst>
              </a:tr>
              <a:tr h="469303">
                <a:tc>
                  <a:txBody>
                    <a:bodyPr/>
                    <a:lstStyle/>
                    <a:p>
                      <a:pPr algn="ctr"/>
                      <a:endParaRPr lang="nl-NL" sz="1100" noProof="0" dirty="0">
                        <a:latin typeface="Calibri" panose="020F0502020204030204" pitchFamily="34" charset="0"/>
                        <a:cs typeface="Calibri" panose="020F0502020204030204" pitchFamily="34" charset="0"/>
                      </a:endParaRPr>
                    </a:p>
                  </a:txBody>
                  <a:tcPr/>
                </a:tc>
                <a:tc>
                  <a:txBody>
                    <a:bodyPr/>
                    <a:lstStyle/>
                    <a:p>
                      <a:pPr marL="1588" indent="0" algn="ctr"/>
                      <a:endParaRPr lang="nl-NL" sz="1100" noProof="0" dirty="0">
                        <a:latin typeface="Calibri" panose="020F0502020204030204" pitchFamily="34" charset="0"/>
                        <a:cs typeface="Calibri" panose="020F0502020204030204" pitchFamily="34" charset="0"/>
                      </a:endParaRPr>
                    </a:p>
                  </a:txBody>
                  <a:tcPr/>
                </a:tc>
                <a:tc>
                  <a:txBody>
                    <a:bodyPr/>
                    <a:lstStyle/>
                    <a:p>
                      <a:pPr algn="ctr"/>
                      <a:endParaRPr lang="nl-NL" sz="1100" noProof="0" dirty="0">
                        <a:latin typeface="Calibri" panose="020F0502020204030204" pitchFamily="34" charset="0"/>
                        <a:cs typeface="Calibri" panose="020F0502020204030204" pitchFamily="34" charset="0"/>
                      </a:endParaRPr>
                    </a:p>
                  </a:txBody>
                  <a:tcPr/>
                </a:tc>
                <a:tc>
                  <a:txBody>
                    <a:bodyPr/>
                    <a:lstStyle/>
                    <a:p>
                      <a:pPr algn="ctr"/>
                      <a:endParaRPr lang="nl-NL" sz="1100" noProof="0" dirty="0">
                        <a:latin typeface="Calibri" panose="020F0502020204030204" pitchFamily="34" charset="0"/>
                        <a:cs typeface="Calibri" panose="020F0502020204030204" pitchFamily="34" charset="0"/>
                      </a:endParaRPr>
                    </a:p>
                  </a:txBody>
                  <a:tcPr/>
                </a:tc>
                <a:tc>
                  <a:txBody>
                    <a:bodyPr/>
                    <a:lstStyle/>
                    <a:p>
                      <a:pPr algn="ctr"/>
                      <a:endParaRPr lang="nl-NL" sz="1100" noProof="0" dirty="0">
                        <a:latin typeface="Calibri" panose="020F0502020204030204" pitchFamily="34" charset="0"/>
                        <a:cs typeface="Calibri" panose="020F0502020204030204" pitchFamily="34" charset="0"/>
                      </a:endParaRPr>
                    </a:p>
                  </a:txBody>
                  <a:tcPr/>
                </a:tc>
                <a:tc>
                  <a:txBody>
                    <a:bodyPr/>
                    <a:lstStyle/>
                    <a:p>
                      <a:pPr algn="ctr"/>
                      <a:endParaRPr lang="nl-NL" sz="1100" noProof="0" dirty="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nl-NL" sz="1100" noProof="0" dirty="0">
                        <a:latin typeface="Calibri" panose="020F0502020204030204" pitchFamily="34" charset="0"/>
                        <a:cs typeface="Calibri" panose="020F0502020204030204" pitchFamily="34" charset="0"/>
                      </a:endParaRPr>
                    </a:p>
                  </a:txBody>
                  <a:tcPr/>
                </a:tc>
                <a:tc>
                  <a:txBody>
                    <a:bodyPr/>
                    <a:lstStyle/>
                    <a:p>
                      <a:pPr algn="ctr"/>
                      <a:endParaRPr lang="nl-NL" sz="1100" noProof="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54974437"/>
                  </a:ext>
                </a:extLst>
              </a:tr>
            </a:tbl>
          </a:graphicData>
        </a:graphic>
      </p:graphicFrame>
      <p:cxnSp>
        <p:nvCxnSpPr>
          <p:cNvPr id="33" name="Rechte verbindingslijn 32">
            <a:extLst>
              <a:ext uri="{FF2B5EF4-FFF2-40B4-BE49-F238E27FC236}">
                <a16:creationId xmlns:a16="http://schemas.microsoft.com/office/drawing/2014/main" id="{F120D841-E8C9-4BC8-9BC6-465812B65A8E}"/>
              </a:ext>
            </a:extLst>
          </p:cNvPr>
          <p:cNvCxnSpPr>
            <a:stCxn id="38" idx="3"/>
            <a:endCxn id="34" idx="3"/>
          </p:cNvCxnSpPr>
          <p:nvPr/>
        </p:nvCxnSpPr>
        <p:spPr>
          <a:xfrm>
            <a:off x="5368162" y="4077740"/>
            <a:ext cx="3560322" cy="2093741"/>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34" name="Diagram 33">
            <a:extLst>
              <a:ext uri="{FF2B5EF4-FFF2-40B4-BE49-F238E27FC236}">
                <a16:creationId xmlns:a16="http://schemas.microsoft.com/office/drawing/2014/main" id="{89B78A7F-6561-48FF-92B9-8FD101201F55}"/>
              </a:ext>
            </a:extLst>
          </p:cNvPr>
          <p:cNvGraphicFramePr/>
          <p:nvPr>
            <p:extLst>
              <p:ext uri="{D42A27DB-BD31-4B8C-83A1-F6EECF244321}">
                <p14:modId xmlns:p14="http://schemas.microsoft.com/office/powerpoint/2010/main" val="1546526308"/>
              </p:ext>
            </p:extLst>
          </p:nvPr>
        </p:nvGraphicFramePr>
        <p:xfrm>
          <a:off x="215516" y="5803553"/>
          <a:ext cx="8712968" cy="7358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35" name="Rechte verbindingslijn met pijl 34">
            <a:extLst>
              <a:ext uri="{FF2B5EF4-FFF2-40B4-BE49-F238E27FC236}">
                <a16:creationId xmlns:a16="http://schemas.microsoft.com/office/drawing/2014/main" id="{E411D2E2-407F-4FE1-B015-6F6C5E47F841}"/>
              </a:ext>
            </a:extLst>
          </p:cNvPr>
          <p:cNvCxnSpPr>
            <a:stCxn id="37" idx="4"/>
            <a:endCxn id="38" idx="0"/>
          </p:cNvCxnSpPr>
          <p:nvPr/>
        </p:nvCxnSpPr>
        <p:spPr>
          <a:xfrm flipH="1">
            <a:off x="4828162" y="3136367"/>
            <a:ext cx="1" cy="527373"/>
          </a:xfrm>
          <a:prstGeom prst="straightConnector1">
            <a:avLst/>
          </a:prstGeom>
          <a:ln w="63500">
            <a:solidFill>
              <a:schemeClr val="bg1">
                <a:lumMod val="65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36" name="Rechte verbindingslijn met pijl 35">
            <a:extLst>
              <a:ext uri="{FF2B5EF4-FFF2-40B4-BE49-F238E27FC236}">
                <a16:creationId xmlns:a16="http://schemas.microsoft.com/office/drawing/2014/main" id="{1CC59A7D-45DF-4E7F-AA40-7A4A4D00FDA5}"/>
              </a:ext>
            </a:extLst>
          </p:cNvPr>
          <p:cNvCxnSpPr>
            <a:stCxn id="38" idx="2"/>
            <a:endCxn id="39" idx="0"/>
          </p:cNvCxnSpPr>
          <p:nvPr/>
        </p:nvCxnSpPr>
        <p:spPr>
          <a:xfrm>
            <a:off x="4828162" y="4491740"/>
            <a:ext cx="0" cy="527373"/>
          </a:xfrm>
          <a:prstGeom prst="straightConnector1">
            <a:avLst/>
          </a:prstGeom>
          <a:ln w="63500">
            <a:solidFill>
              <a:schemeClr val="bg1">
                <a:lumMod val="65000"/>
              </a:schemeClr>
            </a:solidFill>
            <a:tailEnd type="stealth"/>
          </a:ln>
        </p:spPr>
        <p:style>
          <a:lnRef idx="1">
            <a:schemeClr val="accent1"/>
          </a:lnRef>
          <a:fillRef idx="0">
            <a:schemeClr val="accent1"/>
          </a:fillRef>
          <a:effectRef idx="0">
            <a:schemeClr val="accent1"/>
          </a:effectRef>
          <a:fontRef idx="minor">
            <a:schemeClr val="tx1"/>
          </a:fontRef>
        </p:style>
      </p:cxnSp>
      <p:sp>
        <p:nvSpPr>
          <p:cNvPr id="37" name="Ovaal 36">
            <a:extLst>
              <a:ext uri="{FF2B5EF4-FFF2-40B4-BE49-F238E27FC236}">
                <a16:creationId xmlns:a16="http://schemas.microsoft.com/office/drawing/2014/main" id="{47D4E994-2342-4632-B6F7-45F58C426B50}"/>
              </a:ext>
            </a:extLst>
          </p:cNvPr>
          <p:cNvSpPr/>
          <p:nvPr/>
        </p:nvSpPr>
        <p:spPr>
          <a:xfrm>
            <a:off x="4288163" y="2776367"/>
            <a:ext cx="1080000" cy="3600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nl-NL" sz="1400" b="1" dirty="0">
                <a:latin typeface="Calibri" panose="020F0502020204030204" pitchFamily="34" charset="0"/>
                <a:cs typeface="Calibri" panose="020F0502020204030204" pitchFamily="34" charset="0"/>
              </a:rPr>
              <a:t>START</a:t>
            </a:r>
          </a:p>
        </p:txBody>
      </p:sp>
      <p:sp>
        <p:nvSpPr>
          <p:cNvPr id="38" name="Rechthoek 37">
            <a:extLst>
              <a:ext uri="{FF2B5EF4-FFF2-40B4-BE49-F238E27FC236}">
                <a16:creationId xmlns:a16="http://schemas.microsoft.com/office/drawing/2014/main" id="{56C2D1E8-E383-4216-BEA8-9CD057248BA7}"/>
              </a:ext>
            </a:extLst>
          </p:cNvPr>
          <p:cNvSpPr/>
          <p:nvPr/>
        </p:nvSpPr>
        <p:spPr>
          <a:xfrm>
            <a:off x="4288162" y="3663740"/>
            <a:ext cx="1080000" cy="82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nl-NL" sz="1400" dirty="0">
              <a:latin typeface="Calibri" panose="020F0502020204030204" pitchFamily="34" charset="0"/>
              <a:cs typeface="Calibri" panose="020F0502020204030204" pitchFamily="34" charset="0"/>
            </a:endParaRPr>
          </a:p>
        </p:txBody>
      </p:sp>
      <p:sp>
        <p:nvSpPr>
          <p:cNvPr id="39" name="Ovaal 38">
            <a:extLst>
              <a:ext uri="{FF2B5EF4-FFF2-40B4-BE49-F238E27FC236}">
                <a16:creationId xmlns:a16="http://schemas.microsoft.com/office/drawing/2014/main" id="{5B9FB040-6D1E-495B-964B-5BFE04738382}"/>
              </a:ext>
            </a:extLst>
          </p:cNvPr>
          <p:cNvSpPr/>
          <p:nvPr/>
        </p:nvSpPr>
        <p:spPr>
          <a:xfrm>
            <a:off x="4288162" y="5019113"/>
            <a:ext cx="1080000" cy="3600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nl-NL" sz="1400" b="1" dirty="0">
                <a:latin typeface="Calibri" panose="020F0502020204030204" pitchFamily="34" charset="0"/>
                <a:cs typeface="Calibri" panose="020F0502020204030204" pitchFamily="34" charset="0"/>
              </a:rPr>
              <a:t>EIND</a:t>
            </a:r>
          </a:p>
        </p:txBody>
      </p:sp>
      <p:cxnSp>
        <p:nvCxnSpPr>
          <p:cNvPr id="40" name="Rechte verbindingslijn 39">
            <a:extLst>
              <a:ext uri="{FF2B5EF4-FFF2-40B4-BE49-F238E27FC236}">
                <a16:creationId xmlns:a16="http://schemas.microsoft.com/office/drawing/2014/main" id="{81B43586-2855-4B4A-8A8A-BFB8A908F98A}"/>
              </a:ext>
            </a:extLst>
          </p:cNvPr>
          <p:cNvCxnSpPr>
            <a:cxnSpLocks/>
            <a:stCxn id="38" idx="1"/>
            <a:endCxn id="34" idx="1"/>
          </p:cNvCxnSpPr>
          <p:nvPr/>
        </p:nvCxnSpPr>
        <p:spPr>
          <a:xfrm flipH="1">
            <a:off x="215516" y="4077740"/>
            <a:ext cx="4072646" cy="2093741"/>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2631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Define</a:t>
            </a:r>
            <a:br>
              <a:rPr lang="nl-NL" dirty="0"/>
            </a:br>
            <a:r>
              <a:rPr lang="nl-NL" dirty="0"/>
              <a:t>4 – medewerkers in proces</a:t>
            </a:r>
          </a:p>
        </p:txBody>
      </p:sp>
      <p:sp>
        <p:nvSpPr>
          <p:cNvPr id="3" name="Tijdelijke aanduiding voor inhoud 2"/>
          <p:cNvSpPr>
            <a:spLocks noGrp="1"/>
          </p:cNvSpPr>
          <p:nvPr>
            <p:ph idx="1"/>
          </p:nvPr>
        </p:nvSpPr>
        <p:spPr/>
        <p:txBody>
          <a:bodyPr/>
          <a:lstStyle/>
          <a:p>
            <a:r>
              <a:rPr lang="nl-NL" dirty="0"/>
              <a:t>Betrekken medewerkers in proces</a:t>
            </a:r>
          </a:p>
          <a:p>
            <a:pPr lvl="1"/>
            <a:r>
              <a:rPr lang="nl-NL" dirty="0"/>
              <a:t>…</a:t>
            </a:r>
          </a:p>
        </p:txBody>
      </p:sp>
      <p:sp>
        <p:nvSpPr>
          <p:cNvPr id="5" name="TextBox 12"/>
          <p:cNvSpPr txBox="1"/>
          <p:nvPr/>
        </p:nvSpPr>
        <p:spPr>
          <a:xfrm>
            <a:off x="685800" y="6186790"/>
            <a:ext cx="7620000" cy="338554"/>
          </a:xfrm>
          <a:prstGeom prst="rect">
            <a:avLst/>
          </a:prstGeom>
          <a:noFill/>
          <a:ln>
            <a:solidFill>
              <a:srgbClr val="C00000"/>
            </a:solidFill>
          </a:ln>
        </p:spPr>
        <p:txBody>
          <a:bodyPr wrap="square" rtlCol="0">
            <a:spAutoFit/>
          </a:bodyPr>
          <a:lstStyle/>
          <a:p>
            <a:r>
              <a:rPr lang="nl-NL" sz="1600" dirty="0">
                <a:latin typeface="+mj-lt"/>
              </a:rPr>
              <a:t>Conclusie:  </a:t>
            </a:r>
          </a:p>
        </p:txBody>
      </p:sp>
    </p:spTree>
    <p:extLst>
      <p:ext uri="{BB962C8B-B14F-4D97-AF65-F5344CB8AC3E}">
        <p14:creationId xmlns:p14="http://schemas.microsoft.com/office/powerpoint/2010/main" val="80868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dirty="0"/>
              <a:t>DEFINE</a:t>
            </a:r>
            <a:br>
              <a:rPr lang="nl-NL" noProof="0" dirty="0"/>
            </a:br>
            <a:r>
              <a:rPr lang="nl-NL" noProof="0" dirty="0"/>
              <a:t>Assessment</a:t>
            </a:r>
          </a:p>
        </p:txBody>
      </p:sp>
      <p:sp>
        <p:nvSpPr>
          <p:cNvPr id="6" name="Tijdelijke aanduiding voor inhoud 5"/>
          <p:cNvSpPr>
            <a:spLocks noGrp="1"/>
          </p:cNvSpPr>
          <p:nvPr>
            <p:ph idx="1"/>
          </p:nvPr>
        </p:nvSpPr>
        <p:spPr/>
        <p:txBody>
          <a:bodyPr/>
          <a:lstStyle/>
          <a:p>
            <a:r>
              <a:rPr lang="nl-NL" noProof="0" dirty="0"/>
              <a:t>Self Assessment</a:t>
            </a:r>
          </a:p>
          <a:p>
            <a:endParaRPr lang="nl-NL" noProof="0" dirty="0"/>
          </a:p>
          <a:p>
            <a:endParaRPr lang="nl-NL" noProof="0" dirty="0"/>
          </a:p>
          <a:p>
            <a:endParaRPr lang="nl-NL" noProof="0" dirty="0"/>
          </a:p>
          <a:p>
            <a:endParaRPr lang="nl-NL" noProof="0" dirty="0"/>
          </a:p>
          <a:p>
            <a:endParaRPr lang="nl-NL" noProof="0" dirty="0"/>
          </a:p>
          <a:p>
            <a:endParaRPr lang="nl-NL" noProof="0" dirty="0"/>
          </a:p>
        </p:txBody>
      </p:sp>
      <p:graphicFrame>
        <p:nvGraphicFramePr>
          <p:cNvPr id="3" name="Tabel 2">
            <a:extLst>
              <a:ext uri="{FF2B5EF4-FFF2-40B4-BE49-F238E27FC236}">
                <a16:creationId xmlns:a16="http://schemas.microsoft.com/office/drawing/2014/main" id="{F73D8127-1240-4169-A767-3F8DE8A970FE}"/>
              </a:ext>
            </a:extLst>
          </p:cNvPr>
          <p:cNvGraphicFramePr>
            <a:graphicFrameLocks noGrp="1"/>
          </p:cNvGraphicFramePr>
          <p:nvPr>
            <p:extLst>
              <p:ext uri="{D42A27DB-BD31-4B8C-83A1-F6EECF244321}">
                <p14:modId xmlns:p14="http://schemas.microsoft.com/office/powerpoint/2010/main" val="3089308089"/>
              </p:ext>
            </p:extLst>
          </p:nvPr>
        </p:nvGraphicFramePr>
        <p:xfrm>
          <a:off x="720724" y="1302586"/>
          <a:ext cx="7920037" cy="2017542"/>
        </p:xfrm>
        <a:graphic>
          <a:graphicData uri="http://schemas.openxmlformats.org/drawingml/2006/table">
            <a:tbl>
              <a:tblPr/>
              <a:tblGrid>
                <a:gridCol w="538908">
                  <a:extLst>
                    <a:ext uri="{9D8B030D-6E8A-4147-A177-3AD203B41FA5}">
                      <a16:colId xmlns:a16="http://schemas.microsoft.com/office/drawing/2014/main" val="876127128"/>
                    </a:ext>
                  </a:extLst>
                </a:gridCol>
                <a:gridCol w="432048">
                  <a:extLst>
                    <a:ext uri="{9D8B030D-6E8A-4147-A177-3AD203B41FA5}">
                      <a16:colId xmlns:a16="http://schemas.microsoft.com/office/drawing/2014/main" val="3340362502"/>
                    </a:ext>
                  </a:extLst>
                </a:gridCol>
                <a:gridCol w="5832648">
                  <a:extLst>
                    <a:ext uri="{9D8B030D-6E8A-4147-A177-3AD203B41FA5}">
                      <a16:colId xmlns:a16="http://schemas.microsoft.com/office/drawing/2014/main" val="1616214685"/>
                    </a:ext>
                  </a:extLst>
                </a:gridCol>
                <a:gridCol w="360040">
                  <a:extLst>
                    <a:ext uri="{9D8B030D-6E8A-4147-A177-3AD203B41FA5}">
                      <a16:colId xmlns:a16="http://schemas.microsoft.com/office/drawing/2014/main" val="36488626"/>
                    </a:ext>
                  </a:extLst>
                </a:gridCol>
                <a:gridCol w="360040">
                  <a:extLst>
                    <a:ext uri="{9D8B030D-6E8A-4147-A177-3AD203B41FA5}">
                      <a16:colId xmlns:a16="http://schemas.microsoft.com/office/drawing/2014/main" val="1841572593"/>
                    </a:ext>
                  </a:extLst>
                </a:gridCol>
                <a:gridCol w="396353">
                  <a:extLst>
                    <a:ext uri="{9D8B030D-6E8A-4147-A177-3AD203B41FA5}">
                      <a16:colId xmlns:a16="http://schemas.microsoft.com/office/drawing/2014/main" val="3175500843"/>
                    </a:ext>
                  </a:extLst>
                </a:gridCol>
              </a:tblGrid>
              <a:tr h="758262">
                <a:tc>
                  <a:txBody>
                    <a:bodyPr/>
                    <a:lstStyle/>
                    <a:p>
                      <a:pPr algn="l" fontAlgn="b"/>
                      <a:endParaRPr lang="en-US" sz="1000" b="0" i="0" u="none" strike="noStrike" dirty="0">
                        <a:effectLst/>
                        <a:latin typeface="Calibri" panose="020F0502020204030204" pitchFamily="34" charset="0"/>
                      </a:endParaRPr>
                    </a:p>
                  </a:txBody>
                  <a:tcPr marL="5010" marR="5010" marT="501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effectLst/>
                        <a:latin typeface="Calibri" panose="020F0502020204030204" pitchFamily="34" charset="0"/>
                      </a:endParaRPr>
                    </a:p>
                  </a:txBody>
                  <a:tcPr marL="5010" marR="5010" marT="501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dirty="0">
                        <a:effectLst/>
                        <a:latin typeface="Calibri" panose="020F0502020204030204" pitchFamily="34" charset="0"/>
                      </a:endParaRPr>
                    </a:p>
                  </a:txBody>
                  <a:tcPr marL="5010" marR="5010" marT="5010" marB="0" anchor="b">
                    <a:lnL>
                      <a:noFill/>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Correct</a:t>
                      </a:r>
                    </a:p>
                  </a:txBody>
                  <a:tcPr marL="5010" marR="5010" marT="501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N.v.t. </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(6 Sigma)</a:t>
                      </a:r>
                    </a:p>
                  </a:txBody>
                  <a:tcPr marL="5010" marR="5010" marT="501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N.v.t. </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(Lean)</a:t>
                      </a:r>
                    </a:p>
                  </a:txBody>
                  <a:tcPr marL="5010" marR="5010" marT="501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0690563"/>
                  </a:ext>
                </a:extLst>
              </a:tr>
              <a:tr h="115236">
                <a:tc rowSpan="8">
                  <a:txBody>
                    <a:bodyPr/>
                    <a:lstStyle/>
                    <a:p>
                      <a:pPr algn="ctr" rtl="0" fontAlgn="ctr"/>
                      <a:r>
                        <a:rPr lang="en-US" sz="1000" b="1" i="0" u="none" strike="noStrike" dirty="0">
                          <a:solidFill>
                            <a:srgbClr val="000000"/>
                          </a:solidFill>
                          <a:effectLst/>
                          <a:latin typeface="Calibri" panose="020F0502020204030204" pitchFamily="34" charset="0"/>
                        </a:rPr>
                        <a:t>Define</a:t>
                      </a:r>
                    </a:p>
                  </a:txBody>
                  <a:tcPr marL="5010" marR="5010" marT="501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1</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t"/>
                      <a:r>
                        <a:rPr lang="nl-NL" sz="1000" b="0" i="0" u="none" strike="noStrike" dirty="0">
                          <a:effectLst/>
                          <a:latin typeface="Calibri" panose="020F0502020204030204" pitchFamily="34" charset="0"/>
                        </a:rPr>
                        <a:t>Het project adresseert een klantklacht, probleem of business case.</a:t>
                      </a:r>
                    </a:p>
                  </a:txBody>
                  <a:tcPr marL="5010" marR="5010" marT="501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effectLst/>
                          <a:latin typeface="Calibri" panose="020F0502020204030204" pitchFamily="34" charset="0"/>
                        </a:rPr>
                        <a:t> </a:t>
                      </a:r>
                    </a:p>
                  </a:txBody>
                  <a:tcPr marL="5010" marR="5010" marT="50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effectLst/>
                          <a:latin typeface="Calibri" panose="020F0502020204030204" pitchFamily="34" charset="0"/>
                        </a:rPr>
                        <a:t> </a:t>
                      </a:r>
                    </a:p>
                  </a:txBody>
                  <a:tcPr marL="5010" marR="5010" marT="50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effectLst/>
                          <a:latin typeface="Calibri" panose="020F0502020204030204" pitchFamily="34" charset="0"/>
                        </a:rPr>
                        <a:t> </a:t>
                      </a:r>
                    </a:p>
                  </a:txBody>
                  <a:tcPr marL="5010" marR="5010" marT="50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87448039"/>
                  </a:ext>
                </a:extLst>
              </a:tr>
              <a:tr h="88448">
                <a:tc vMerge="1">
                  <a:txBody>
                    <a:bodyPr/>
                    <a:lstStyle/>
                    <a:p>
                      <a:endParaRPr lang="en-US"/>
                    </a:p>
                  </a:txBody>
                  <a:tcPr/>
                </a:tc>
                <a:tc>
                  <a:txBody>
                    <a:bodyPr/>
                    <a:lstStyle/>
                    <a:p>
                      <a:pPr algn="ctr" fontAlgn="ctr"/>
                      <a:r>
                        <a:rPr lang="en-US" sz="1000" b="0" i="0" u="none" strike="noStrike" dirty="0">
                          <a:solidFill>
                            <a:srgbClr val="000000"/>
                          </a:solidFill>
                          <a:effectLst/>
                          <a:latin typeface="Calibri" panose="020F0502020204030204" pitchFamily="34" charset="0"/>
                        </a:rPr>
                        <a:t>2</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t"/>
                      <a:r>
                        <a:rPr lang="nl-NL" sz="1000" b="0" i="0" u="none" strike="noStrike" dirty="0">
                          <a:effectLst/>
                          <a:latin typeface="Calibri" panose="020F0502020204030204" pitchFamily="34" charset="0"/>
                        </a:rPr>
                        <a:t>Er is een duidelijke probleemdefinitie.</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0" i="0" u="none" strike="noStrike" dirty="0">
                        <a:effectLst/>
                        <a:latin typeface="Calibri" panose="020F0502020204030204" pitchFamily="34" charset="0"/>
                      </a:endParaRP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18683675"/>
                  </a:ext>
                </a:extLst>
              </a:tr>
              <a:tr h="115236">
                <a:tc vMerge="1">
                  <a:txBody>
                    <a:bodyPr/>
                    <a:lstStyle/>
                    <a:p>
                      <a:endParaRPr lang="en-US"/>
                    </a:p>
                  </a:txBody>
                  <a:tcPr/>
                </a:tc>
                <a:tc>
                  <a:txBody>
                    <a:bodyPr/>
                    <a:lstStyle/>
                    <a:p>
                      <a:pPr algn="ctr" fontAlgn="ctr"/>
                      <a:r>
                        <a:rPr lang="en-US" sz="1000" b="0" i="0" u="none" strike="noStrike" dirty="0">
                          <a:solidFill>
                            <a:srgbClr val="000000"/>
                          </a:solidFill>
                          <a:effectLst/>
                          <a:latin typeface="Calibri" panose="020F0502020204030204" pitchFamily="34" charset="0"/>
                        </a:rPr>
                        <a:t>3</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t"/>
                      <a:r>
                        <a:rPr lang="nl-NL" sz="1000" b="0" i="0" u="none" strike="noStrike" dirty="0">
                          <a:effectLst/>
                          <a:latin typeface="Calibri" panose="020F0502020204030204" pitchFamily="34" charset="0"/>
                        </a:rPr>
                        <a:t>Doelstellingen zijn helder bepaald en zijn meetbaar.</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0" i="0" u="none" strike="noStrike" dirty="0">
                        <a:effectLst/>
                        <a:latin typeface="Calibri" panose="020F0502020204030204" pitchFamily="34" charset="0"/>
                      </a:endParaRP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18859557"/>
                  </a:ext>
                </a:extLst>
              </a:tr>
              <a:tr h="115236">
                <a:tc vMerge="1">
                  <a:txBody>
                    <a:bodyPr/>
                    <a:lstStyle/>
                    <a:p>
                      <a:endParaRPr lang="en-US"/>
                    </a:p>
                  </a:txBody>
                  <a:tcPr/>
                </a:tc>
                <a:tc>
                  <a:txBody>
                    <a:bodyPr/>
                    <a:lstStyle/>
                    <a:p>
                      <a:pPr algn="ctr" fontAlgn="ctr"/>
                      <a:r>
                        <a:rPr lang="en-US" sz="1000" b="0" i="0" u="none" strike="noStrike" dirty="0">
                          <a:solidFill>
                            <a:srgbClr val="000000"/>
                          </a:solidFill>
                          <a:effectLst/>
                          <a:latin typeface="Calibri" panose="020F0502020204030204" pitchFamily="34" charset="0"/>
                        </a:rPr>
                        <a:t>4</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t"/>
                      <a:r>
                        <a:rPr lang="nl-NL" sz="1000" b="0" i="0" u="none" strike="noStrike" dirty="0">
                          <a:effectLst/>
                          <a:latin typeface="Calibri" panose="020F0502020204030204" pitchFamily="34" charset="0"/>
                        </a:rPr>
                        <a:t>VOC en VOB zijn gedefinieerd en specificaties zijn helder.</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0" i="0" u="none" strike="noStrike" dirty="0">
                        <a:effectLst/>
                        <a:latin typeface="Calibri" panose="020F0502020204030204" pitchFamily="34" charset="0"/>
                      </a:endParaRP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79923861"/>
                  </a:ext>
                </a:extLst>
              </a:tr>
              <a:tr h="115236">
                <a:tc vMerge="1">
                  <a:txBody>
                    <a:bodyPr/>
                    <a:lstStyle/>
                    <a:p>
                      <a:endParaRPr lang="en-US"/>
                    </a:p>
                  </a:txBody>
                  <a:tcPr/>
                </a:tc>
                <a:tc>
                  <a:txBody>
                    <a:bodyPr/>
                    <a:lstStyle/>
                    <a:p>
                      <a:pPr algn="ctr" fontAlgn="ctr"/>
                      <a:r>
                        <a:rPr lang="en-US" sz="1000" b="0" i="0" u="none" strike="noStrike" dirty="0">
                          <a:solidFill>
                            <a:srgbClr val="000000"/>
                          </a:solidFill>
                          <a:effectLst/>
                          <a:latin typeface="Calibri" panose="020F0502020204030204" pitchFamily="34" charset="0"/>
                        </a:rPr>
                        <a:t>5</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t"/>
                      <a:r>
                        <a:rPr lang="nl-NL" sz="1000" b="0" i="0" u="none" strike="noStrike" dirty="0">
                          <a:effectLst/>
                          <a:latin typeface="Calibri" panose="020F0502020204030204" pitchFamily="34" charset="0"/>
                        </a:rPr>
                        <a:t>De scope van het project is duidelijk bepaald.</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0" i="0" u="none" strike="noStrike" dirty="0">
                        <a:effectLst/>
                        <a:latin typeface="Calibri" panose="020F0502020204030204" pitchFamily="34" charset="0"/>
                      </a:endParaRP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35000782"/>
                  </a:ext>
                </a:extLst>
              </a:tr>
              <a:tr h="115236">
                <a:tc vMerge="1">
                  <a:txBody>
                    <a:bodyPr/>
                    <a:lstStyle/>
                    <a:p>
                      <a:endParaRPr lang="en-US"/>
                    </a:p>
                  </a:txBody>
                  <a:tcPr/>
                </a:tc>
                <a:tc>
                  <a:txBody>
                    <a:bodyPr/>
                    <a:lstStyle/>
                    <a:p>
                      <a:pPr algn="ctr" fontAlgn="ctr"/>
                      <a:r>
                        <a:rPr lang="en-US" sz="1000" b="0" i="0" u="none" strike="noStrike" dirty="0">
                          <a:solidFill>
                            <a:srgbClr val="000000"/>
                          </a:solidFill>
                          <a:effectLst/>
                          <a:latin typeface="Calibri" panose="020F0502020204030204" pitchFamily="34" charset="0"/>
                        </a:rPr>
                        <a:t>6</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t"/>
                      <a:r>
                        <a:rPr lang="nl-NL" sz="1000" b="0" i="0" u="none" strike="noStrike" dirty="0">
                          <a:effectLst/>
                          <a:latin typeface="Calibri" panose="020F0502020204030204" pitchFamily="34" charset="0"/>
                        </a:rPr>
                        <a:t>De belangrijkste stakeholders zijn in kaart gebracht.</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0" i="0" u="none" strike="noStrike" dirty="0">
                        <a:effectLst/>
                        <a:latin typeface="Calibri" panose="020F0502020204030204" pitchFamily="34" charset="0"/>
                      </a:endParaRP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27861556"/>
                  </a:ext>
                </a:extLst>
              </a:tr>
              <a:tr h="115236">
                <a:tc vMerge="1">
                  <a:txBody>
                    <a:bodyPr/>
                    <a:lstStyle/>
                    <a:p>
                      <a:endParaRPr lang="en-US"/>
                    </a:p>
                  </a:txBody>
                  <a:tcPr/>
                </a:tc>
                <a:tc>
                  <a:txBody>
                    <a:bodyPr/>
                    <a:lstStyle/>
                    <a:p>
                      <a:pPr algn="ctr" fontAlgn="ctr"/>
                      <a:r>
                        <a:rPr lang="en-US" sz="1000" b="0" i="0" u="none" strike="noStrike" dirty="0">
                          <a:solidFill>
                            <a:srgbClr val="000000"/>
                          </a:solidFill>
                          <a:effectLst/>
                          <a:latin typeface="Calibri" panose="020F0502020204030204" pitchFamily="34" charset="0"/>
                        </a:rPr>
                        <a:t>7</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t"/>
                      <a:r>
                        <a:rPr lang="nl-NL" sz="1000" b="0" i="0" u="none" strike="noStrike" dirty="0">
                          <a:effectLst/>
                          <a:latin typeface="Calibri" panose="020F0502020204030204" pitchFamily="34" charset="0"/>
                        </a:rPr>
                        <a:t>Relevante CTQ(s) zijn geselecteerd en een CTQ-flowdown is gemaakt.</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0" i="0" u="none" strike="noStrike" dirty="0">
                        <a:effectLst/>
                        <a:latin typeface="Calibri" panose="020F0502020204030204" pitchFamily="34" charset="0"/>
                      </a:endParaRP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00508555"/>
                  </a:ext>
                </a:extLst>
              </a:tr>
              <a:tr h="120246">
                <a:tc vMerge="1">
                  <a:txBody>
                    <a:bodyPr/>
                    <a:lstStyle/>
                    <a:p>
                      <a:endParaRPr lang="en-US"/>
                    </a:p>
                  </a:txBody>
                  <a:tcPr/>
                </a:tc>
                <a:tc>
                  <a:txBody>
                    <a:bodyPr/>
                    <a:lstStyle/>
                    <a:p>
                      <a:pPr algn="ctr" fontAlgn="ctr"/>
                      <a:r>
                        <a:rPr lang="en-US" sz="1000" b="0" i="0" u="none" strike="noStrike" dirty="0">
                          <a:solidFill>
                            <a:srgbClr val="000000"/>
                          </a:solidFill>
                          <a:effectLst/>
                          <a:latin typeface="Calibri" panose="020F0502020204030204" pitchFamily="34" charset="0"/>
                        </a:rPr>
                        <a:t>8</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t"/>
                      <a:r>
                        <a:rPr lang="nl-NL" sz="1000" b="0" i="0" u="none" strike="noStrike" dirty="0">
                          <a:effectLst/>
                          <a:latin typeface="Calibri" panose="020F0502020204030204" pitchFamily="34" charset="0"/>
                        </a:rPr>
                        <a:t>High level procesbeschrijving is gemaakt (b.v. SIPOC).</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effectLst/>
                          <a:latin typeface="Calibri" panose="020F0502020204030204" pitchFamily="34" charset="0"/>
                        </a:rPr>
                        <a:t> </a:t>
                      </a:r>
                    </a:p>
                  </a:txBody>
                  <a:tcPr marL="5010" marR="5010" marT="50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1045821"/>
                  </a:ext>
                </a:extLst>
              </a:tr>
            </a:tbl>
          </a:graphicData>
        </a:graphic>
      </p:graphicFrame>
      <p:sp>
        <p:nvSpPr>
          <p:cNvPr id="5" name="Rectangle 4">
            <a:extLst>
              <a:ext uri="{FF2B5EF4-FFF2-40B4-BE49-F238E27FC236}">
                <a16:creationId xmlns:a16="http://schemas.microsoft.com/office/drawing/2014/main" id="{AAA253FD-8AD9-44DA-8DCE-0E024AE18A46}"/>
              </a:ext>
            </a:extLst>
          </p:cNvPr>
          <p:cNvSpPr>
            <a:spLocks noChangeArrowheads="1"/>
          </p:cNvSpPr>
          <p:nvPr/>
        </p:nvSpPr>
        <p:spPr bwMode="auto">
          <a:xfrm>
            <a:off x="789760" y="5119464"/>
            <a:ext cx="2401431" cy="68580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defTabSz="762000" eaLnBrk="0" hangingPunct="0"/>
            <a:r>
              <a:rPr lang="nl-NL" sz="2000" dirty="0">
                <a:solidFill>
                  <a:schemeClr val="bg1"/>
                </a:solidFill>
                <a:latin typeface="Calibri" panose="020F0502020204030204" pitchFamily="34" charset="0"/>
              </a:rPr>
              <a:t>Champion:</a:t>
            </a:r>
          </a:p>
          <a:p>
            <a:pPr defTabSz="762000" eaLnBrk="0" hangingPunct="0"/>
            <a:r>
              <a:rPr lang="nl-NL" sz="1400" dirty="0">
                <a:solidFill>
                  <a:schemeClr val="bg1"/>
                </a:solidFill>
                <a:latin typeface="Calibri" panose="020F0502020204030204" pitchFamily="34" charset="0"/>
              </a:rPr>
              <a:t>Datum, Naam &amp; Handtekening</a:t>
            </a:r>
          </a:p>
        </p:txBody>
      </p:sp>
      <p:sp>
        <p:nvSpPr>
          <p:cNvPr id="7" name="Rectangle 5">
            <a:extLst>
              <a:ext uri="{FF2B5EF4-FFF2-40B4-BE49-F238E27FC236}">
                <a16:creationId xmlns:a16="http://schemas.microsoft.com/office/drawing/2014/main" id="{2799EDFD-365E-42BB-9CF4-9C05FA2335E6}"/>
              </a:ext>
            </a:extLst>
          </p:cNvPr>
          <p:cNvSpPr>
            <a:spLocks noChangeArrowheads="1"/>
          </p:cNvSpPr>
          <p:nvPr/>
        </p:nvSpPr>
        <p:spPr bwMode="auto">
          <a:xfrm>
            <a:off x="3199943" y="5119464"/>
            <a:ext cx="5548521" cy="685800"/>
          </a:xfrm>
          <a:prstGeom prst="rect">
            <a:avLst/>
          </a:prstGeom>
          <a:solidFill>
            <a:schemeClr val="bg1"/>
          </a:solidFill>
          <a:ln w="38100" algn="ctr">
            <a:solidFill>
              <a:srgbClr val="C0C0C0"/>
            </a:solidFill>
            <a:miter lim="800000"/>
            <a:headEnd/>
            <a:tailEnd/>
          </a:ln>
        </p:spPr>
        <p:txBody>
          <a:bodyPr/>
          <a:lstStyle/>
          <a:p>
            <a:pPr defTabSz="762000" eaLnBrk="0" hangingPunct="0"/>
            <a:r>
              <a:rPr lang="nl-NL" sz="1600" dirty="0"/>
              <a:t>-</a:t>
            </a:r>
          </a:p>
        </p:txBody>
      </p:sp>
      <p:sp>
        <p:nvSpPr>
          <p:cNvPr id="8" name="Rectangle 4">
            <a:extLst>
              <a:ext uri="{FF2B5EF4-FFF2-40B4-BE49-F238E27FC236}">
                <a16:creationId xmlns:a16="http://schemas.microsoft.com/office/drawing/2014/main" id="{EDB0F996-F779-412C-BB87-B0023EBF22BD}"/>
              </a:ext>
            </a:extLst>
          </p:cNvPr>
          <p:cNvSpPr>
            <a:spLocks noChangeArrowheads="1"/>
          </p:cNvSpPr>
          <p:nvPr/>
        </p:nvSpPr>
        <p:spPr bwMode="auto">
          <a:xfrm>
            <a:off x="781008" y="5921712"/>
            <a:ext cx="2401431" cy="68580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defTabSz="762000" eaLnBrk="0" hangingPunct="0"/>
            <a:r>
              <a:rPr lang="nl-NL" sz="2000" dirty="0">
                <a:solidFill>
                  <a:schemeClr val="bg1"/>
                </a:solidFill>
                <a:latin typeface="Calibri" panose="020F0502020204030204" pitchFamily="34" charset="0"/>
              </a:rPr>
              <a:t>Controller*:</a:t>
            </a:r>
          </a:p>
          <a:p>
            <a:pPr defTabSz="762000" eaLnBrk="0" hangingPunct="0"/>
            <a:r>
              <a:rPr lang="nl-NL" sz="1400" dirty="0">
                <a:solidFill>
                  <a:schemeClr val="bg1"/>
                </a:solidFill>
                <a:latin typeface="Calibri" panose="020F0502020204030204" pitchFamily="34" charset="0"/>
              </a:rPr>
              <a:t>Datum, Naam &amp; Handtekening</a:t>
            </a:r>
          </a:p>
        </p:txBody>
      </p:sp>
      <p:sp>
        <p:nvSpPr>
          <p:cNvPr id="9" name="Rectangle 5">
            <a:extLst>
              <a:ext uri="{FF2B5EF4-FFF2-40B4-BE49-F238E27FC236}">
                <a16:creationId xmlns:a16="http://schemas.microsoft.com/office/drawing/2014/main" id="{31FB326A-C0D2-4F17-A849-A29CDD17B3B4}"/>
              </a:ext>
            </a:extLst>
          </p:cNvPr>
          <p:cNvSpPr>
            <a:spLocks noChangeArrowheads="1"/>
          </p:cNvSpPr>
          <p:nvPr/>
        </p:nvSpPr>
        <p:spPr bwMode="auto">
          <a:xfrm>
            <a:off x="3191191" y="5921712"/>
            <a:ext cx="5548521" cy="685800"/>
          </a:xfrm>
          <a:prstGeom prst="rect">
            <a:avLst/>
          </a:prstGeom>
          <a:solidFill>
            <a:schemeClr val="bg1"/>
          </a:solidFill>
          <a:ln w="38100" algn="ctr">
            <a:solidFill>
              <a:srgbClr val="C0C0C0"/>
            </a:solidFill>
            <a:miter lim="800000"/>
            <a:headEnd/>
            <a:tailEnd/>
          </a:ln>
        </p:spPr>
        <p:txBody>
          <a:bodyPr/>
          <a:lstStyle/>
          <a:p>
            <a:pPr defTabSz="762000" eaLnBrk="0" hangingPunct="0"/>
            <a:r>
              <a:rPr lang="nl-NL" sz="1600" dirty="0"/>
              <a:t>-</a:t>
            </a:r>
          </a:p>
        </p:txBody>
      </p:sp>
    </p:spTree>
    <p:extLst>
      <p:ext uri="{BB962C8B-B14F-4D97-AF65-F5344CB8AC3E}">
        <p14:creationId xmlns:p14="http://schemas.microsoft.com/office/powerpoint/2010/main" val="4039049766"/>
      </p:ext>
    </p:extLst>
  </p:cSld>
  <p:clrMapOvr>
    <a:masterClrMapping/>
  </p:clrMapOvr>
</p:sld>
</file>

<file path=ppt/theme/theme1.xml><?xml version="1.0" encoding="utf-8"?>
<a:theme xmlns:a="http://schemas.openxmlformats.org/drawingml/2006/main" name="LSS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 klassiek">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FAB57CE68EE7F46A316115708E50F5F" ma:contentTypeVersion="10" ma:contentTypeDescription="Een nieuw document maken." ma:contentTypeScope="" ma:versionID="7d8852b57714fdfce208d9449f917a07">
  <xsd:schema xmlns:xsd="http://www.w3.org/2001/XMLSchema" xmlns:xs="http://www.w3.org/2001/XMLSchema" xmlns:p="http://schemas.microsoft.com/office/2006/metadata/properties" xmlns:ns2="3806e645-e7c1-498a-b070-f1bf0e6712bb" xmlns:ns3="627a6b10-61d5-43f5-9c9e-e7058df6b8c0" targetNamespace="http://schemas.microsoft.com/office/2006/metadata/properties" ma:root="true" ma:fieldsID="30224a5e5da44e42c322ea66ebe18879" ns2:_="" ns3:_="">
    <xsd:import namespace="3806e645-e7c1-498a-b070-f1bf0e6712bb"/>
    <xsd:import namespace="627a6b10-61d5-43f5-9c9e-e7058df6b8c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3:SharedWithUsers" minOccurs="0"/>
                <xsd:element ref="ns3:SharedWithDetail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06e645-e7c1-498a-b070-f1bf0e6712bb"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7a6b10-61d5-43f5-9c9e-e7058df6b8c0" elementFormDefault="qualified">
    <xsd:import namespace="http://schemas.microsoft.com/office/2006/documentManagement/types"/>
    <xsd:import namespace="http://schemas.microsoft.com/office/infopath/2007/PartnerControls"/>
    <xsd:element name="SharedWithUsers" ma:index="13"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CF52CAA-555D-4A3F-A078-A239EE9DA6DA}">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72FB5F4D-9A0F-4857-82B5-5F239E85EDCA}">
  <ds:schemaRefs>
    <ds:schemaRef ds:uri="http://schemas.microsoft.com/sharepoint/v3/contenttype/forms"/>
  </ds:schemaRefs>
</ds:datastoreItem>
</file>

<file path=customXml/itemProps3.xml><?xml version="1.0" encoding="utf-8"?>
<ds:datastoreItem xmlns:ds="http://schemas.openxmlformats.org/officeDocument/2006/customXml" ds:itemID="{77D00574-453B-46EA-85AD-02F3714DB3DA}"/>
</file>

<file path=docProps/app.xml><?xml version="1.0" encoding="utf-8"?>
<Properties xmlns="http://schemas.openxmlformats.org/officeDocument/2006/extended-properties" xmlns:vt="http://schemas.openxmlformats.org/officeDocument/2006/docPropsVTypes">
  <Template>LSSA</Template>
  <TotalTime>1858</TotalTime>
  <Words>2187</Words>
  <Application>Microsoft Office PowerPoint</Application>
  <PresentationFormat>Diavoorstelling (4:3)</PresentationFormat>
  <Paragraphs>547</Paragraphs>
  <Slides>28</Slides>
  <Notes>24</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28</vt:i4>
      </vt:variant>
    </vt:vector>
  </HeadingPairs>
  <TitlesOfParts>
    <vt:vector size="33" baseType="lpstr">
      <vt:lpstr>Arial</vt:lpstr>
      <vt:lpstr>Calibri</vt:lpstr>
      <vt:lpstr>Times New Roman</vt:lpstr>
      <vt:lpstr>Wingdings</vt:lpstr>
      <vt:lpstr>LSSA</vt:lpstr>
      <vt:lpstr>Template lean SIX SIGMA Praktijkproject - rev. 2.2</vt:lpstr>
      <vt:lpstr> Introductie</vt:lpstr>
      <vt:lpstr>DEFINE 1 – Definieer project en bepaal afbakening</vt:lpstr>
      <vt:lpstr>DEFINE 1 – Definieer project en bepaal afbakening</vt:lpstr>
      <vt:lpstr>DEFINE 2 – Definieer defect en bepaal klanteisen</vt:lpstr>
      <vt:lpstr>DEFINE 3 – Plan en documenteer project</vt:lpstr>
      <vt:lpstr>DEFINE 3 – Plan en documenteer project</vt:lpstr>
      <vt:lpstr>Define 4 – medewerkers in proces</vt:lpstr>
      <vt:lpstr>DEFINE Assessment</vt:lpstr>
      <vt:lpstr>MEASURE 5 – Data representatief voor het probleem</vt:lpstr>
      <vt:lpstr>MEASURE 6 – Bepaal huidige prestatie of situatie</vt:lpstr>
      <vt:lpstr>MEASURE 7 – Bepaal verbeterdoelstellingen</vt:lpstr>
      <vt:lpstr>MEASURE Assessment</vt:lpstr>
      <vt:lpstr>ANALYZE 8 – Breng proces en inputs in kaart</vt:lpstr>
      <vt:lpstr>ANALYZE 8 – Breng proces en inputs in kaart</vt:lpstr>
      <vt:lpstr>ANALYZE 9 – Bepaal factoren van invloed</vt:lpstr>
      <vt:lpstr>ANALYZE 10 – Bepaal Y = f(X)</vt:lpstr>
      <vt:lpstr>ANALYZE Assessment</vt:lpstr>
      <vt:lpstr>IMPROVE 11 – Bepaal optimale procesinstelling</vt:lpstr>
      <vt:lpstr>IMPROVE 12 – Implementeer voorgestelde verbetering</vt:lpstr>
      <vt:lpstr>IMPROVE 13 – Valideer ingevoerde verbetering</vt:lpstr>
      <vt:lpstr>IMPROVE Assessment</vt:lpstr>
      <vt:lpstr>CONTROL 14 – Borg verbetering</vt:lpstr>
      <vt:lpstr>CONTROL 15 – Sluit project af</vt:lpstr>
      <vt:lpstr>CONTROL 15 – Sluit project af</vt:lpstr>
      <vt:lpstr>CONTROL Assessment</vt:lpstr>
      <vt:lpstr>LSSA Feedback summary </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Dick</dc:creator>
  <cp:lastModifiedBy>Tjeerd Hesp</cp:lastModifiedBy>
  <cp:revision>141</cp:revision>
  <dcterms:created xsi:type="dcterms:W3CDTF">2015-02-23T10:20:34Z</dcterms:created>
  <dcterms:modified xsi:type="dcterms:W3CDTF">2019-09-23T12:03:32Z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0x0101000FAB57CE68EE7F46A316115708E50F5F</vt:lpwstr>
  </property>
</Properties>
</file>